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3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5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76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7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1314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46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73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4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2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4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7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6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0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0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4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26BA5-54E3-438F-90E9-7E30B1D86ACF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B4D4E9-3BA1-45FC-85BA-B679C353E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8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2EDB-8F95-8E81-D35D-612973F382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Covenant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66D0DF-B9B7-A197-24B3-16AFAA2EBE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105530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42D8-1FA6-62CC-A7BF-3CA9C6B3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Tabernacle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BFA9DE-AEC9-8589-D089-64F8AE621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9" y="2188238"/>
            <a:ext cx="8206449" cy="43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B3C2-F94E-2CC0-5567-526DBE02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the Veil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FD699-8813-B061-CEB5-20C33FA02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veil: separated the holy place from the holy of holies</a:t>
            </a:r>
          </a:p>
          <a:p>
            <a:r>
              <a:rPr lang="en-US" dirty="0"/>
              <a:t>NO ONE but the High Priest could enter behind that veil except once a year</a:t>
            </a:r>
          </a:p>
          <a:p>
            <a:r>
              <a:rPr lang="en-US" dirty="0"/>
              <a:t>Only AFTER he had made atonement for his own sins</a:t>
            </a:r>
          </a:p>
          <a:p>
            <a:r>
              <a:rPr lang="en-US" dirty="0"/>
              <a:t>Only him. No One else. NO ONE had access to the presence of God but him and only once a year</a:t>
            </a:r>
          </a:p>
          <a:p>
            <a:r>
              <a:rPr lang="en-US" dirty="0"/>
              <a:t>That very veil was torn in two when Jesus died on the cross, making atonement for the sins of the whole world.</a:t>
            </a:r>
          </a:p>
          <a:p>
            <a:r>
              <a:rPr lang="en-US" dirty="0"/>
              <a:t>Now EVERYONE has access to the Father, to the presence of God by coming through Jesus’ flesh, Jesus’ blood, Jesus’ sacrifice ONCE for all. </a:t>
            </a:r>
            <a:r>
              <a:rPr lang="en-US" b="1" dirty="0"/>
              <a:t>Heb. 9</a:t>
            </a:r>
          </a:p>
          <a:p>
            <a:r>
              <a:rPr lang="en-US" dirty="0"/>
              <a:t>Mercy covers ME!!!</a:t>
            </a:r>
          </a:p>
        </p:txBody>
      </p:sp>
    </p:spTree>
    <p:extLst>
      <p:ext uri="{BB962C8B-B14F-4D97-AF65-F5344CB8AC3E}">
        <p14:creationId xmlns:p14="http://schemas.microsoft.com/office/powerpoint/2010/main" val="29649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E9E7-3906-79FB-6B34-D960F5F3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Abrahamic 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0C8CB-9915-9023-0879-55AB81620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Gen. 12:1-9 </a:t>
            </a:r>
            <a:r>
              <a:rPr lang="en-US" dirty="0"/>
              <a:t>The Lord promised Abram at 75 years of age, that He would</a:t>
            </a:r>
          </a:p>
          <a:p>
            <a:r>
              <a:rPr lang="en-US" dirty="0"/>
              <a:t>1. Make him a great nation</a:t>
            </a:r>
          </a:p>
          <a:p>
            <a:r>
              <a:rPr lang="en-US" dirty="0"/>
              <a:t>2. Bless him</a:t>
            </a:r>
          </a:p>
          <a:p>
            <a:r>
              <a:rPr lang="en-US" dirty="0"/>
              <a:t>3. Make his name great</a:t>
            </a:r>
          </a:p>
          <a:p>
            <a:r>
              <a:rPr lang="en-US" dirty="0"/>
              <a:t>4. All the families of the earth would be blessed</a:t>
            </a:r>
          </a:p>
          <a:p>
            <a:r>
              <a:rPr lang="en-US" b="1" dirty="0"/>
              <a:t>Gen. 13:14-18 </a:t>
            </a:r>
            <a:r>
              <a:rPr lang="en-US" dirty="0"/>
              <a:t>Lot and Abram separated, and the Lord promised Abram a land, and descendants as numerous as the </a:t>
            </a:r>
            <a:r>
              <a:rPr lang="en-US" b="1" dirty="0"/>
              <a:t>dust </a:t>
            </a:r>
            <a:r>
              <a:rPr lang="en-US" dirty="0"/>
              <a:t>of the earth</a:t>
            </a:r>
          </a:p>
          <a:p>
            <a:r>
              <a:rPr lang="en-US" b="1" dirty="0"/>
              <a:t>“Dust”: </a:t>
            </a:r>
            <a:r>
              <a:rPr lang="en-US" dirty="0"/>
              <a:t>uncountable abundance</a:t>
            </a:r>
          </a:p>
          <a:p>
            <a:r>
              <a:rPr lang="en-US" b="1" dirty="0"/>
              <a:t>Gen. 2:7 </a:t>
            </a:r>
            <a:r>
              <a:rPr lang="en-US" dirty="0"/>
              <a:t>The Lord God formed man from the dust of the earth</a:t>
            </a:r>
          </a:p>
          <a:p>
            <a:r>
              <a:rPr lang="en-US" b="1" dirty="0"/>
              <a:t>Gen. 3:19 </a:t>
            </a:r>
            <a:r>
              <a:rPr lang="en-US" dirty="0"/>
              <a:t>“For you are dust, and to dust you shall return”</a:t>
            </a:r>
          </a:p>
        </p:txBody>
      </p:sp>
    </p:spTree>
    <p:extLst>
      <p:ext uri="{BB962C8B-B14F-4D97-AF65-F5344CB8AC3E}">
        <p14:creationId xmlns:p14="http://schemas.microsoft.com/office/powerpoint/2010/main" val="29966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4741-51D1-E142-737B-101B11D1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Abrahamic 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1A285-1870-EFFB-D30C-49CA21D8A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Gen. 15:5-21 </a:t>
            </a:r>
            <a:r>
              <a:rPr lang="en-US" dirty="0"/>
              <a:t>God promises Abram descendants as numerous as the stars</a:t>
            </a:r>
          </a:p>
          <a:p>
            <a:r>
              <a:rPr lang="en-US" b="1" dirty="0"/>
              <a:t>“Stars”: </a:t>
            </a:r>
            <a:r>
              <a:rPr lang="en-US" dirty="0"/>
              <a:t>Immeasurability. Certainty. Stars are fixed, visible reminders that God’s oath cannot fail. Captains even use them to navigate…..</a:t>
            </a:r>
          </a:p>
          <a:p>
            <a:r>
              <a:rPr lang="en-US" dirty="0"/>
              <a:t>God tells Abram his descendants will be slaves for 400 years, but they would come out and He would judge the nation that enslaved them.</a:t>
            </a:r>
          </a:p>
          <a:p>
            <a:r>
              <a:rPr lang="en-US" b="1" dirty="0"/>
              <a:t>Gen. 17 </a:t>
            </a:r>
            <a:r>
              <a:rPr lang="en-US" dirty="0"/>
              <a:t>Abram is 99 years old and God changes his name to Abraham</a:t>
            </a:r>
          </a:p>
          <a:p>
            <a:r>
              <a:rPr lang="en-US" dirty="0"/>
              <a:t>The sign of the covenant is also given which is circumcision</a:t>
            </a:r>
          </a:p>
          <a:p>
            <a:r>
              <a:rPr lang="en-US" b="1" dirty="0"/>
              <a:t>Gen. 25:23, 33-34 </a:t>
            </a:r>
            <a:r>
              <a:rPr lang="en-US" dirty="0"/>
              <a:t>Esau and Jacob represent 2 nations in Rebekah’s womb</a:t>
            </a:r>
          </a:p>
          <a:p>
            <a:r>
              <a:rPr lang="en-US" dirty="0"/>
              <a:t>The older would serve the younger. Esau sells his birthright to Jacob</a:t>
            </a:r>
          </a:p>
        </p:txBody>
      </p:sp>
    </p:spTree>
    <p:extLst>
      <p:ext uri="{BB962C8B-B14F-4D97-AF65-F5344CB8AC3E}">
        <p14:creationId xmlns:p14="http://schemas.microsoft.com/office/powerpoint/2010/main" val="17679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6DA8F-D3E3-0830-D484-F938CDDC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Abrahamic 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F16D-A259-B274-F91D-795C77130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Gen. 26:1-6, 24-25</a:t>
            </a:r>
            <a:r>
              <a:rPr lang="en-US" dirty="0"/>
              <a:t> The Lord confirms His covenant to Isaac</a:t>
            </a:r>
          </a:p>
          <a:p>
            <a:r>
              <a:rPr lang="en-US" b="1" dirty="0"/>
              <a:t>Gen. 28:10-22 </a:t>
            </a:r>
            <a:r>
              <a:rPr lang="en-US" dirty="0"/>
              <a:t>The Lord confirms His covenant to Jacob/Israel</a:t>
            </a:r>
          </a:p>
          <a:p>
            <a:r>
              <a:rPr lang="en-US" dirty="0"/>
              <a:t>Jacob knows for certain that the Seed will come from HIM and not from his older brother, Esau. Jacob is promised the land, descendants and the blessing</a:t>
            </a:r>
          </a:p>
          <a:p>
            <a:r>
              <a:rPr lang="en-US" b="1" dirty="0"/>
              <a:t>Gen. 32:24-30 </a:t>
            </a:r>
            <a:r>
              <a:rPr lang="en-US" dirty="0"/>
              <a:t>God changes Jacob’s name to Israel after wrestling with him</a:t>
            </a:r>
          </a:p>
          <a:p>
            <a:r>
              <a:rPr lang="en-US" b="1" dirty="0"/>
              <a:t>Gen. 49:1-28 </a:t>
            </a:r>
            <a:r>
              <a:rPr lang="en-US" dirty="0"/>
              <a:t>The 12 tribes of Israel are listed and their journey to Egypt</a:t>
            </a:r>
          </a:p>
          <a:p>
            <a:r>
              <a:rPr lang="en-US" b="1" dirty="0"/>
              <a:t>Gen. 15:13 </a:t>
            </a:r>
            <a:r>
              <a:rPr lang="en-US" dirty="0"/>
              <a:t>is about to be fulfilled as they are now in Egypt</a:t>
            </a:r>
          </a:p>
          <a:p>
            <a:r>
              <a:rPr lang="en-US" b="1" dirty="0"/>
              <a:t>Ex. 1:8-14 </a:t>
            </a:r>
            <a:r>
              <a:rPr lang="en-US" dirty="0"/>
              <a:t>While they are in Egypt, Israel becomes “mighty”</a:t>
            </a:r>
          </a:p>
          <a:p>
            <a:r>
              <a:rPr lang="en-US" dirty="0"/>
              <a:t>The Egyptians fear them because they are so mighty, so they oppress them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909C-99AB-F965-3939-C8CAEF71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Israel’s prayer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0C55E-7BC1-C89B-C7AF-712EC2265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Ex. 2:23-25 </a:t>
            </a:r>
            <a:r>
              <a:rPr lang="en-US" dirty="0"/>
              <a:t>Israel sighed and cried out because of their bondage</a:t>
            </a:r>
          </a:p>
          <a:p>
            <a:r>
              <a:rPr lang="en-US" b="1" dirty="0"/>
              <a:t>“Sighed” </a:t>
            </a:r>
            <a:r>
              <a:rPr lang="en-US" dirty="0"/>
              <a:t>gives voice to a heart overwhelmed by circumstances larger than itself yet still sensitive to the presence and purposes of God. It is a spontaneous, involuntary exhalation making weight of oppression.</a:t>
            </a:r>
          </a:p>
          <a:p>
            <a:r>
              <a:rPr lang="en-US" b="1" dirty="0"/>
              <a:t>God’s response to their “sigh”?</a:t>
            </a:r>
          </a:p>
          <a:p>
            <a:r>
              <a:rPr lang="en-US" b="1" dirty="0"/>
              <a:t>“Heard” </a:t>
            </a:r>
            <a:r>
              <a:rPr lang="en-US" dirty="0"/>
              <a:t>– attentive consideration and responsive obedience</a:t>
            </a:r>
          </a:p>
          <a:p>
            <a:r>
              <a:rPr lang="en-US" b="1" dirty="0"/>
              <a:t>“Remembered” </a:t>
            </a:r>
            <a:r>
              <a:rPr lang="en-US" dirty="0"/>
              <a:t>– bringing to active awareness and intentional action</a:t>
            </a:r>
          </a:p>
          <a:p>
            <a:r>
              <a:rPr lang="en-US" b="1" dirty="0"/>
              <a:t>“Saw and Took notice” </a:t>
            </a:r>
            <a:r>
              <a:rPr lang="en-US" dirty="0"/>
              <a:t>– to ascertain BY seeing</a:t>
            </a:r>
          </a:p>
          <a:p>
            <a:r>
              <a:rPr lang="en-US" dirty="0"/>
              <a:t>God “obeyed” because He was in covenant with Israel and the 400 years had been completed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289D-DBCF-D313-B19F-C7664CFE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Covenant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F4D51-A68F-78BF-E468-6BA133BB2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Ex. 19:1-9 </a:t>
            </a:r>
            <a:r>
              <a:rPr lang="en-US" dirty="0"/>
              <a:t>The Lord brought Israel OUT of Egypt and INTO the wilderness of Sinai</a:t>
            </a:r>
          </a:p>
          <a:p>
            <a:r>
              <a:rPr lang="en-US" b="1" dirty="0"/>
              <a:t>IF </a:t>
            </a:r>
            <a:r>
              <a:rPr lang="en-US" dirty="0"/>
              <a:t>– the people would…..</a:t>
            </a:r>
          </a:p>
          <a:p>
            <a:r>
              <a:rPr lang="en-US" b="1" dirty="0"/>
              <a:t>THEN </a:t>
            </a:r>
            <a:r>
              <a:rPr lang="en-US" dirty="0"/>
              <a:t>– God would………</a:t>
            </a:r>
          </a:p>
          <a:p>
            <a:r>
              <a:rPr lang="en-US" dirty="0"/>
              <a:t>The people said, “All that the Lord has said we will do”</a:t>
            </a:r>
          </a:p>
          <a:p>
            <a:r>
              <a:rPr lang="en-US" b="1" dirty="0"/>
              <a:t>Ex. 23:32-33 </a:t>
            </a:r>
            <a:r>
              <a:rPr lang="en-US" dirty="0"/>
              <a:t>The people were to drive out those living in the land because:</a:t>
            </a:r>
            <a:br>
              <a:rPr lang="en-US" dirty="0"/>
            </a:br>
            <a:r>
              <a:rPr lang="en-US" dirty="0"/>
              <a:t>“they will make you sin against Me”.</a:t>
            </a:r>
          </a:p>
          <a:p>
            <a:r>
              <a:rPr lang="en-US" dirty="0"/>
              <a:t>They were to make NO covenant with them</a:t>
            </a:r>
          </a:p>
          <a:p>
            <a:r>
              <a:rPr lang="en-US" b="1" dirty="0"/>
              <a:t>Ex. 24:1-18 </a:t>
            </a:r>
            <a:r>
              <a:rPr lang="en-US" dirty="0"/>
              <a:t>Moses receives the 10 commandments on the mountain</a:t>
            </a:r>
          </a:p>
        </p:txBody>
      </p:sp>
    </p:spTree>
    <p:extLst>
      <p:ext uri="{BB962C8B-B14F-4D97-AF65-F5344CB8AC3E}">
        <p14:creationId xmlns:p14="http://schemas.microsoft.com/office/powerpoint/2010/main" val="8141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F8D1-39AB-DC78-EAAC-9754E79C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Tabernacle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2DB53-BC1E-2962-A653-132F6369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Ex. 25:1-9 </a:t>
            </a:r>
            <a:r>
              <a:rPr lang="en-US" dirty="0"/>
              <a:t>Moses tells the people to take up a contribution and build a sanctuary for Him so that He could dwell with them</a:t>
            </a:r>
          </a:p>
          <a:p>
            <a:r>
              <a:rPr lang="en-US" dirty="0"/>
              <a:t>Where did their contributions come from?</a:t>
            </a:r>
          </a:p>
          <a:p>
            <a:r>
              <a:rPr lang="en-US" b="1" dirty="0"/>
              <a:t>Ex. 12:36  </a:t>
            </a:r>
            <a:r>
              <a:rPr lang="en-US" dirty="0"/>
              <a:t>The Lord had given the people favor in the sight of the Egyptians so that they let them have their request. Thus, they plundered the Egyptians.</a:t>
            </a:r>
          </a:p>
          <a:p>
            <a:r>
              <a:rPr lang="en-US" dirty="0"/>
              <a:t>Slaves don’t come out of the land of their bondage with plunder!!!</a:t>
            </a:r>
          </a:p>
          <a:p>
            <a:r>
              <a:rPr lang="en-US" dirty="0"/>
              <a:t>Moses was to construct the Tabernacle “according to the pattern” God gave him on the mountain.</a:t>
            </a:r>
          </a:p>
          <a:p>
            <a:r>
              <a:rPr lang="en-US" dirty="0"/>
              <a:t>This pattern was according to the REAL Tabernacle in heaven </a:t>
            </a:r>
            <a:r>
              <a:rPr lang="en-US" b="1" dirty="0"/>
              <a:t>Heb. 8:4-5</a:t>
            </a:r>
          </a:p>
          <a:p>
            <a:r>
              <a:rPr lang="en-US" dirty="0"/>
              <a:t>Moses was the mediator of the Old Covenant. </a:t>
            </a:r>
          </a:p>
        </p:txBody>
      </p:sp>
    </p:spTree>
    <p:extLst>
      <p:ext uri="{BB962C8B-B14F-4D97-AF65-F5344CB8AC3E}">
        <p14:creationId xmlns:p14="http://schemas.microsoft.com/office/powerpoint/2010/main" val="269268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0382-7D48-355F-87CC-F28836A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Tabernacle as a picture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294AD-E859-9260-5B94-1FEFB0DB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through the gate: </a:t>
            </a:r>
            <a:r>
              <a:rPr lang="en-US" b="1" dirty="0"/>
              <a:t>Matt. 7:13 </a:t>
            </a:r>
            <a:r>
              <a:rPr lang="en-US" dirty="0"/>
              <a:t>Enter through the narrow gate</a:t>
            </a:r>
          </a:p>
          <a:p>
            <a:r>
              <a:rPr lang="en-US" dirty="0"/>
              <a:t>Bronze altar where the animal sacrifices were unwillingly tied: Jesus is our sacrifice </a:t>
            </a:r>
            <a:r>
              <a:rPr lang="en-US" b="1" dirty="0"/>
              <a:t>I Cor. 5:7 He willingly laid His life down  John 10:18</a:t>
            </a:r>
          </a:p>
          <a:p>
            <a:r>
              <a:rPr lang="en-US" dirty="0"/>
              <a:t>Bronze laver where the priests washed: believers are cleansed by the washing of the water of the Word. </a:t>
            </a:r>
            <a:r>
              <a:rPr lang="en-US" b="1" dirty="0"/>
              <a:t>John 1:1. Eph. 5:26 </a:t>
            </a:r>
          </a:p>
          <a:p>
            <a:r>
              <a:rPr lang="en-US" dirty="0"/>
              <a:t>The door to the tent of meeting where the priest entered. Jesus is the door and no one comes to the Father but through Him.   </a:t>
            </a:r>
            <a:r>
              <a:rPr lang="en-US" b="1" dirty="0"/>
              <a:t>John 14:6</a:t>
            </a:r>
          </a:p>
          <a:p>
            <a:r>
              <a:rPr lang="en-US" dirty="0"/>
              <a:t>Table of Showbread: Jesus is the bread of life  </a:t>
            </a:r>
            <a:r>
              <a:rPr lang="en-US" b="1" dirty="0"/>
              <a:t>John 6:35</a:t>
            </a:r>
          </a:p>
          <a:p>
            <a:r>
              <a:rPr lang="en-US" dirty="0"/>
              <a:t>The Lampstand: Jesus is the light of the world  </a:t>
            </a:r>
            <a:r>
              <a:rPr lang="en-US" b="1" dirty="0"/>
              <a:t>John 8:12</a:t>
            </a:r>
          </a:p>
          <a:p>
            <a:r>
              <a:rPr lang="en-US" dirty="0"/>
              <a:t>Altar of incense: Jesus is the intercessor for the saints  </a:t>
            </a:r>
            <a:r>
              <a:rPr lang="en-US" b="1" dirty="0"/>
              <a:t>Heb. 7:25</a:t>
            </a:r>
          </a:p>
        </p:txBody>
      </p:sp>
    </p:spTree>
    <p:extLst>
      <p:ext uri="{BB962C8B-B14F-4D97-AF65-F5344CB8AC3E}">
        <p14:creationId xmlns:p14="http://schemas.microsoft.com/office/powerpoint/2010/main" val="38134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3D13-6BC8-3921-6FD0-4E73D2FDE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of Tabernacle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870518-22FD-5E08-CB81-3B414D924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8" y="2160588"/>
            <a:ext cx="8834164" cy="44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258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942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Covenant</vt:lpstr>
      <vt:lpstr>Abrahamic Covenant</vt:lpstr>
      <vt:lpstr>Abrahamic Covenant</vt:lpstr>
      <vt:lpstr>Abrahamic Covenant</vt:lpstr>
      <vt:lpstr>Israel’s prayer to God</vt:lpstr>
      <vt:lpstr>Old Covenant</vt:lpstr>
      <vt:lpstr>The Tabernacle</vt:lpstr>
      <vt:lpstr>The Tabernacle as a picture of Jesus</vt:lpstr>
      <vt:lpstr>Diagram of Tabernacle</vt:lpstr>
      <vt:lpstr>Tabernacle</vt:lpstr>
      <vt:lpstr>Jesus the Veil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 Goins</dc:creator>
  <cp:lastModifiedBy>Ron Goins</cp:lastModifiedBy>
  <cp:revision>21</cp:revision>
  <dcterms:created xsi:type="dcterms:W3CDTF">2026-04-15T16:58:39Z</dcterms:created>
  <dcterms:modified xsi:type="dcterms:W3CDTF">2026-04-15T21:56:27Z</dcterms:modified>
</cp:coreProperties>
</file>