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90" y="-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1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5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0355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21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2439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97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16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8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3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3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98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5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2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1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3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98F02-7066-4978-B0C8-AA64EDD97388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55F580-186E-4C82-824B-A13FF4639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9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A2B7A-08CA-8DA7-7F2C-29DC7C51E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EB588-BCFC-C2E6-9B17-1480BBADB6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</p:spTree>
    <p:extLst>
      <p:ext uri="{BB962C8B-B14F-4D97-AF65-F5344CB8AC3E}">
        <p14:creationId xmlns:p14="http://schemas.microsoft.com/office/powerpoint/2010/main" val="2836625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B2963-0F9C-8E97-78DA-CB696677F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Friendship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DBE41-B070-1ECF-9674-E7373FADC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Is. 41:8 </a:t>
            </a:r>
            <a:r>
              <a:rPr lang="en-US" dirty="0"/>
              <a:t>Abraham was called the “Friend” of God. The only one that title was given to</a:t>
            </a:r>
          </a:p>
          <a:p>
            <a:r>
              <a:rPr lang="en-US" b="1" dirty="0"/>
              <a:t>2 Chron. 20:7 </a:t>
            </a:r>
            <a:r>
              <a:rPr lang="en-US" dirty="0"/>
              <a:t>Jehoshaphat called on the Lord to remember His covenant with Abraham His friend</a:t>
            </a:r>
          </a:p>
          <a:p>
            <a:r>
              <a:rPr lang="en-US" b="1" dirty="0"/>
              <a:t>Ex. 33:11 </a:t>
            </a:r>
            <a:r>
              <a:rPr lang="en-US" dirty="0"/>
              <a:t>The Lord spoke to Moses face to face AS men speak to friends</a:t>
            </a:r>
          </a:p>
          <a:p>
            <a:r>
              <a:rPr lang="en-US" dirty="0"/>
              <a:t>This is a comparison statement, not the same as what God said about Abraham</a:t>
            </a:r>
          </a:p>
          <a:p>
            <a:r>
              <a:rPr lang="en-US" b="1" dirty="0"/>
              <a:t>Ps. 25:14; Gen. 18:17 </a:t>
            </a:r>
            <a:r>
              <a:rPr lang="en-US" dirty="0"/>
              <a:t>God makes His secrets known to those with whom He is in covenant. He told Abraham what He was going to do to Sodom and Gomorrah and why.</a:t>
            </a:r>
          </a:p>
          <a:p>
            <a:r>
              <a:rPr lang="en-US" b="1" dirty="0"/>
              <a:t>John 15:13-15 </a:t>
            </a:r>
            <a:r>
              <a:rPr lang="en-US" dirty="0"/>
              <a:t>Jesus described His friends as those who DO His commands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65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F21A-7B19-5526-425C-10CE36552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a Memorial as a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34F10-2C7C-E980-4752-41019C836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Gen. 21:22-34 </a:t>
            </a:r>
            <a:r>
              <a:rPr lang="en-US" dirty="0"/>
              <a:t>Abraham gave Abimelech 7 ewe (females less than 1 year old) lambs as a witness</a:t>
            </a:r>
          </a:p>
          <a:p>
            <a:r>
              <a:rPr lang="en-US" b="1" dirty="0"/>
              <a:t>Gen. 31:43-54 </a:t>
            </a:r>
            <a:r>
              <a:rPr lang="en-US" dirty="0"/>
              <a:t>Laban asked Jacob to make a covenant with him and set up a stone pillar that neither one could pass by if they intended the other harm</a:t>
            </a:r>
          </a:p>
          <a:p>
            <a:r>
              <a:rPr lang="en-US" b="1" dirty="0"/>
              <a:t>Ex. 13:11-16 </a:t>
            </a:r>
            <a:r>
              <a:rPr lang="en-US" dirty="0"/>
              <a:t>God gave the Law to Moses, then the Jews created phylacteries which were a type of black box, and wore them on their foreheads and wrists</a:t>
            </a:r>
          </a:p>
          <a:p>
            <a:r>
              <a:rPr lang="en-US" b="1" dirty="0"/>
              <a:t>Deut. 6:4-9, 20-25 </a:t>
            </a:r>
            <a:r>
              <a:rPr lang="en-US" dirty="0"/>
              <a:t>Mezuzahs are at the doors and contain these verses inside them to remind them that the Lord brought them out of Egypt</a:t>
            </a:r>
          </a:p>
          <a:p>
            <a:r>
              <a:rPr lang="en-US" b="1" dirty="0"/>
              <a:t>I Cor. 11:23-26 </a:t>
            </a:r>
            <a:r>
              <a:rPr lang="en-US" dirty="0"/>
              <a:t>This is the believer’s memorial. The Lord’s Supper that we are to observe in remembrance of Him, until He comes</a:t>
            </a:r>
          </a:p>
          <a:p>
            <a:r>
              <a:rPr lang="en-US" b="1" dirty="0"/>
              <a:t>May we not make it a “ritual” and forget that we are in Covenant with Him</a:t>
            </a:r>
          </a:p>
        </p:txBody>
      </p:sp>
    </p:spTree>
    <p:extLst>
      <p:ext uri="{BB962C8B-B14F-4D97-AF65-F5344CB8AC3E}">
        <p14:creationId xmlns:p14="http://schemas.microsoft.com/office/powerpoint/2010/main" val="146399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89D5-9694-E2E9-E3EB-C3866B2C8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339FD-E4B3-3E41-CEFB-F96EFA8E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Exchanging of robes – two becoming one, dying to self</a:t>
            </a:r>
          </a:p>
          <a:p>
            <a:r>
              <a:rPr lang="en-US" dirty="0"/>
              <a:t>Exchanging of weapons – taking on one another’s enemies. Protection</a:t>
            </a:r>
          </a:p>
          <a:p>
            <a:r>
              <a:rPr lang="en-US" dirty="0"/>
              <a:t>Exchanging belts – strength of the other whenever needed</a:t>
            </a:r>
          </a:p>
          <a:p>
            <a:r>
              <a:rPr lang="en-US" dirty="0"/>
              <a:t>Sharing of a meal – fellowship, trust, friendship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8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8152-5B42-673E-A774-4F76F56B2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Sharing of 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67A5E-24E1-F4F6-4FFD-859CC6BBA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Commingling blood signified that two HAD become blood brothers</a:t>
            </a:r>
          </a:p>
          <a:p>
            <a:r>
              <a:rPr lang="en-US" b="1" dirty="0"/>
              <a:t>“One soul in two bodies”</a:t>
            </a:r>
          </a:p>
          <a:p>
            <a:r>
              <a:rPr lang="en-US" dirty="0"/>
              <a:t>Blood was “shared” by a cut somewhere on their body, then commingled </a:t>
            </a:r>
          </a:p>
          <a:p>
            <a:r>
              <a:rPr lang="en-US" dirty="0"/>
              <a:t>Sometimes it was gathered into a cup and then drunk by those making the covenant</a:t>
            </a:r>
          </a:p>
          <a:p>
            <a:r>
              <a:rPr lang="en-US" dirty="0"/>
              <a:t>Today: the </a:t>
            </a:r>
            <a:r>
              <a:rPr lang="en-US" b="1" dirty="0"/>
              <a:t>handshake</a:t>
            </a:r>
            <a:r>
              <a:rPr lang="en-US" dirty="0"/>
              <a:t> is a custom of a promise made and “sealed”</a:t>
            </a:r>
          </a:p>
          <a:p>
            <a:r>
              <a:rPr lang="en-US" b="1" dirty="0"/>
              <a:t>Job 17:3 </a:t>
            </a:r>
            <a:r>
              <a:rPr lang="en-US" dirty="0"/>
              <a:t>Job called on God to “strike hands” with him as a pledge</a:t>
            </a:r>
          </a:p>
          <a:p>
            <a:r>
              <a:rPr lang="en-US" b="1" dirty="0"/>
              <a:t>Ez. 17:18 </a:t>
            </a:r>
            <a:r>
              <a:rPr lang="en-US" dirty="0"/>
              <a:t>King Nebuchadnezzar took King Jehoiachin to Babylon along with his uncle, Zedekiah, for rebellion </a:t>
            </a:r>
            <a:r>
              <a:rPr lang="en-US" b="1" dirty="0"/>
              <a:t>against</a:t>
            </a:r>
            <a:r>
              <a:rPr lang="en-US" dirty="0"/>
              <a:t> the covenant</a:t>
            </a:r>
          </a:p>
          <a:p>
            <a:r>
              <a:rPr lang="en-US" b="1" dirty="0"/>
              <a:t>Ez. 10:19 </a:t>
            </a:r>
            <a:r>
              <a:rPr lang="en-US" dirty="0"/>
              <a:t>Priests swore to put away their foreign wives because </a:t>
            </a:r>
            <a:r>
              <a:rPr lang="en-US" b="1" dirty="0"/>
              <a:t>they broke </a:t>
            </a:r>
            <a:r>
              <a:rPr lang="en-US" dirty="0"/>
              <a:t>covenant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681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9676C-6AC1-B77F-D645-8A84AA410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of Blood   Piercing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6ED09-08ED-B021-A206-DA7C8D5F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Is. 62:8 </a:t>
            </a:r>
            <a:r>
              <a:rPr lang="en-US" dirty="0"/>
              <a:t>The Lord swore by His right hand symbolizing strength</a:t>
            </a:r>
          </a:p>
          <a:p>
            <a:r>
              <a:rPr lang="en-US" b="1" dirty="0"/>
              <a:t>Ps. 22:16 </a:t>
            </a:r>
            <a:r>
              <a:rPr lang="en-US" dirty="0"/>
              <a:t>Prophetic psalm of Christ being pierced in His hands on the cross</a:t>
            </a:r>
          </a:p>
          <a:p>
            <a:r>
              <a:rPr lang="en-US" b="1" dirty="0"/>
              <a:t>John 20:24-27 </a:t>
            </a:r>
            <a:r>
              <a:rPr lang="en-US" dirty="0"/>
              <a:t>Jesus had the imprint of His piercing on His hands and tells Thomas to “reach here with your finger”</a:t>
            </a:r>
          </a:p>
          <a:p>
            <a:r>
              <a:rPr lang="en-US" dirty="0"/>
              <a:t>“Reach” – A thing is being brought to you: You must decide now. </a:t>
            </a:r>
          </a:p>
          <a:p>
            <a:r>
              <a:rPr lang="en-US" b="1" dirty="0"/>
              <a:t>Is. 49:14-16 </a:t>
            </a:r>
            <a:r>
              <a:rPr lang="en-US" dirty="0"/>
              <a:t>God said He had inscribed Israel on the palm of His hands and could no more forget them than a nursing mother could forget her baby</a:t>
            </a:r>
          </a:p>
          <a:p>
            <a:r>
              <a:rPr lang="en-US" b="1" dirty="0"/>
              <a:t>Zech. 12:10 </a:t>
            </a:r>
            <a:r>
              <a:rPr lang="en-US" dirty="0"/>
              <a:t>Israel WILL one day recognize Jesus as Messiah by the piercing that was done by THEM, the ones with whom He had made a covenant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92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A8898-7383-7674-27A5-27BE682F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Testament “Marks/Scars”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DB33C-8BF5-79A1-A958-47573A509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Gal. 6:17  </a:t>
            </a:r>
            <a:r>
              <a:rPr lang="en-US" dirty="0"/>
              <a:t>Paul said he literally bore, in his body, the marks of Jesus</a:t>
            </a:r>
          </a:p>
          <a:p>
            <a:r>
              <a:rPr lang="en-US" b="1" dirty="0"/>
              <a:t>I Cor. 6:19-20 </a:t>
            </a:r>
            <a:r>
              <a:rPr lang="en-US" dirty="0"/>
              <a:t>Believers are to glorify God in their bodies</a:t>
            </a:r>
          </a:p>
          <a:p>
            <a:r>
              <a:rPr lang="en-US" b="1" dirty="0"/>
              <a:t>Slaves:</a:t>
            </a:r>
            <a:r>
              <a:rPr lang="en-US" dirty="0"/>
              <a:t> we are bond-slaves for Christ     </a:t>
            </a:r>
            <a:r>
              <a:rPr lang="en-US" b="1" dirty="0"/>
              <a:t>Rom. 1:1</a:t>
            </a:r>
          </a:p>
          <a:p>
            <a:r>
              <a:rPr lang="en-US" b="1" dirty="0"/>
              <a:t>Servants of His Temple:</a:t>
            </a:r>
            <a:r>
              <a:rPr lang="en-US" dirty="0"/>
              <a:t> our bodies are the Temple of the Holy Spirit </a:t>
            </a:r>
            <a:r>
              <a:rPr lang="en-US" b="1" dirty="0"/>
              <a:t>I Cor. 6:19</a:t>
            </a:r>
          </a:p>
          <a:p>
            <a:r>
              <a:rPr lang="en-US" b="1" dirty="0"/>
              <a:t>Soldiers:</a:t>
            </a:r>
            <a:r>
              <a:rPr lang="en-US" dirty="0"/>
              <a:t> We are enlisted by God into His army   </a:t>
            </a:r>
            <a:r>
              <a:rPr lang="en-US" b="1" dirty="0"/>
              <a:t>2 Tim. 2:3</a:t>
            </a:r>
          </a:p>
          <a:p>
            <a:r>
              <a:rPr lang="en-US" b="1" dirty="0"/>
              <a:t>Suffering for Christ, physically or not, produces scars</a:t>
            </a:r>
          </a:p>
          <a:p>
            <a:r>
              <a:rPr lang="en-US" b="1" dirty="0"/>
              <a:t>These show how we glorify God in our bodies because we are one with Him</a:t>
            </a:r>
          </a:p>
          <a:p>
            <a:r>
              <a:rPr lang="en-US" b="1" dirty="0"/>
              <a:t>John 17:21-23 </a:t>
            </a:r>
            <a:r>
              <a:rPr lang="en-US" dirty="0"/>
              <a:t>Jesus prayed that all would be one as He and the Father are One which would result in the world knowing that the Father had sent Him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188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828D7-76CB-CC9D-EC9D-127FB48F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17:22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85191-C33A-8D30-1809-FB28E2D30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“The glory which You have given Me, I have given to them that they may be one, just as We are one.”</a:t>
            </a:r>
          </a:p>
          <a:p>
            <a:r>
              <a:rPr lang="en-US" b="1" dirty="0"/>
              <a:t>How did Jesus give ME the glory that the Father gave Him?</a:t>
            </a:r>
          </a:p>
          <a:p>
            <a:r>
              <a:rPr lang="en-US" b="1" dirty="0"/>
              <a:t>Define glory:</a:t>
            </a:r>
          </a:p>
          <a:p>
            <a:r>
              <a:rPr lang="en-US" b="1" dirty="0"/>
              <a:t>“Doxa”: intrinsic – built in –worth</a:t>
            </a:r>
          </a:p>
          <a:p>
            <a:r>
              <a:rPr lang="en-US" b="1" dirty="0"/>
              <a:t>The “built in worth” that You, Father, gave to Me, I give to them</a:t>
            </a:r>
          </a:p>
          <a:p>
            <a:r>
              <a:rPr lang="en-US" b="1" dirty="0"/>
              <a:t>Why?</a:t>
            </a:r>
          </a:p>
          <a:p>
            <a:r>
              <a:rPr lang="en-US" b="1" dirty="0"/>
              <a:t>That they may be one, JUST AS We are one.</a:t>
            </a:r>
          </a:p>
          <a:p>
            <a:r>
              <a:rPr lang="en-US" b="1" dirty="0"/>
              <a:t>Unity. Oneness. Covenant</a:t>
            </a:r>
          </a:p>
        </p:txBody>
      </p:sp>
    </p:spTree>
    <p:extLst>
      <p:ext uri="{BB962C8B-B14F-4D97-AF65-F5344CB8AC3E}">
        <p14:creationId xmlns:p14="http://schemas.microsoft.com/office/powerpoint/2010/main" val="125172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80E3-D607-281B-4D80-52FBFCFD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Unity in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9835F-ADD0-9AFA-67D5-D2565443F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Col. 1:27 </a:t>
            </a:r>
            <a:r>
              <a:rPr lang="en-US" dirty="0"/>
              <a:t>The indwelling of Christ in believers makes this possible</a:t>
            </a:r>
          </a:p>
          <a:p>
            <a:r>
              <a:rPr lang="en-US" b="1" dirty="0"/>
              <a:t>Eph. 5:25-32 </a:t>
            </a:r>
            <a:r>
              <a:rPr lang="en-US" dirty="0"/>
              <a:t>Here is another reason to “remember His death” – there is a spiritual relationship of Christ and the church. Your fellow image bearer</a:t>
            </a:r>
          </a:p>
          <a:p>
            <a:r>
              <a:rPr lang="en-US" b="1" dirty="0"/>
              <a:t>Matt. 26:26-28; John 6:47-58 </a:t>
            </a:r>
            <a:r>
              <a:rPr lang="en-US" dirty="0"/>
              <a:t>Jesus’ blood shed on the cross was the blood of the New Covenant. I partake of His blood when I observe the Lord’s Supper</a:t>
            </a:r>
          </a:p>
          <a:p>
            <a:r>
              <a:rPr lang="en-US" b="1" dirty="0"/>
              <a:t>Eating the bread was figurative language for believing in Him because He said, “Whoever eats this bread will live forever”.</a:t>
            </a:r>
          </a:p>
          <a:p>
            <a:r>
              <a:rPr lang="en-US" b="1" dirty="0"/>
              <a:t>Bread and drink are required for physical life. He IS our spiritual life</a:t>
            </a:r>
          </a:p>
          <a:p>
            <a:r>
              <a:rPr lang="en-US" b="1" dirty="0"/>
              <a:t>This is what we are to remember at the Lord’s Supper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863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87D35-6E01-2050-8060-BF611474B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Possessions and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D9277-0F3E-60DF-6084-BCB48D1DC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 Cor. 8:9 </a:t>
            </a:r>
            <a:r>
              <a:rPr lang="en-US" dirty="0"/>
              <a:t>Spiritual riches in Christ through His death</a:t>
            </a:r>
          </a:p>
          <a:p>
            <a:r>
              <a:rPr lang="en-US" b="1" dirty="0"/>
              <a:t>Rom. 8:15-17 </a:t>
            </a:r>
            <a:r>
              <a:rPr lang="en-US" dirty="0"/>
              <a:t>We are heirs with Christ IF we suffer with Him</a:t>
            </a:r>
          </a:p>
          <a:p>
            <a:r>
              <a:rPr lang="en-US" b="1" dirty="0"/>
              <a:t>Phil. 4:19 </a:t>
            </a:r>
            <a:r>
              <a:rPr lang="en-US" dirty="0"/>
              <a:t>God supplies our every NEED.</a:t>
            </a:r>
          </a:p>
          <a:p>
            <a:r>
              <a:rPr lang="en-US" b="1" dirty="0"/>
              <a:t>Acts 2:38-45 </a:t>
            </a:r>
            <a:r>
              <a:rPr lang="en-US" dirty="0"/>
              <a:t>“This is NOT communism but Covenant”   Kay Arthur</a:t>
            </a:r>
          </a:p>
          <a:p>
            <a:r>
              <a:rPr lang="en-US" b="1" dirty="0"/>
              <a:t>Context:</a:t>
            </a:r>
            <a:r>
              <a:rPr lang="en-US" dirty="0"/>
              <a:t> Jesus had been killed 50 days prior to this and there were not positive feelings in Jerusalem about His followers. They NEEDED each other</a:t>
            </a:r>
          </a:p>
          <a:p>
            <a:r>
              <a:rPr lang="en-US" b="1" dirty="0"/>
              <a:t>2 Cor. 8:1-4, 13-15 </a:t>
            </a:r>
            <a:r>
              <a:rPr lang="en-US" dirty="0"/>
              <a:t>The “churches of Macedonia”: Two were made up mostly of Gentiles: Philippi and Thessalonica. One was mostly Jewish – Berea</a:t>
            </a:r>
          </a:p>
          <a:p>
            <a:r>
              <a:rPr lang="en-US" b="1" dirty="0"/>
              <a:t>Acts 17:10-11 </a:t>
            </a:r>
            <a:r>
              <a:rPr lang="en-US" dirty="0"/>
              <a:t>tells us about the church in Berea who received the message with eagerness, examining the Scriptures daily to see if these things were so.</a:t>
            </a:r>
          </a:p>
        </p:txBody>
      </p:sp>
    </p:spTree>
    <p:extLst>
      <p:ext uri="{BB962C8B-B14F-4D97-AF65-F5344CB8AC3E}">
        <p14:creationId xmlns:p14="http://schemas.microsoft.com/office/powerpoint/2010/main" val="269046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BADA9-D661-B0B8-B6E9-F8F7B3810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Possessions and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57AFF-357A-09ED-0582-43B3496E6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churches BEGGED to be able to give to their brothers in Jerusalem who were in need though they themselves were in severe poverty </a:t>
            </a:r>
          </a:p>
          <a:p>
            <a:r>
              <a:rPr lang="en-US" b="1" dirty="0"/>
              <a:t>Ex. 16:18 </a:t>
            </a:r>
            <a:r>
              <a:rPr lang="en-US" dirty="0"/>
              <a:t>Speaks of how God gave the Israelites daily manna, providing for their physical needs</a:t>
            </a:r>
          </a:p>
          <a:p>
            <a:r>
              <a:rPr lang="en-US" b="1" dirty="0"/>
              <a:t>Name change:</a:t>
            </a:r>
          </a:p>
          <a:p>
            <a:r>
              <a:rPr lang="en-US" b="1" dirty="0"/>
              <a:t>Gen. 17  </a:t>
            </a:r>
            <a:r>
              <a:rPr lang="en-US" dirty="0"/>
              <a:t>Abram’s and Sarai’s names were changed by God from Abram meaning exalted father to Abraham meaning father of a multitude. Sarai meaning my princess to Sarah meaning Princess.</a:t>
            </a:r>
          </a:p>
          <a:p>
            <a:r>
              <a:rPr lang="en-US" b="1" dirty="0"/>
              <a:t>Rev. 2:17 </a:t>
            </a:r>
            <a:r>
              <a:rPr lang="en-US" dirty="0"/>
              <a:t>Overcomers, believers, will be given a new name</a:t>
            </a:r>
          </a:p>
          <a:p>
            <a:r>
              <a:rPr lang="en-US" dirty="0"/>
              <a:t>When you believed you became a </a:t>
            </a:r>
            <a:r>
              <a:rPr lang="en-US" b="1" dirty="0"/>
              <a:t>Christ</a:t>
            </a:r>
            <a:r>
              <a:rPr lang="en-US" dirty="0"/>
              <a:t>ian.</a:t>
            </a:r>
          </a:p>
        </p:txBody>
      </p:sp>
    </p:spTree>
    <p:extLst>
      <p:ext uri="{BB962C8B-B14F-4D97-AF65-F5344CB8AC3E}">
        <p14:creationId xmlns:p14="http://schemas.microsoft.com/office/powerpoint/2010/main" val="141097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1154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Covenant</vt:lpstr>
      <vt:lpstr>Review</vt:lpstr>
      <vt:lpstr>The Sharing of Blood</vt:lpstr>
      <vt:lpstr>Sharing of Blood   Piercing</vt:lpstr>
      <vt:lpstr>New Testament “Marks/Scars”</vt:lpstr>
      <vt:lpstr>John 17:22</vt:lpstr>
      <vt:lpstr>Unity in Christ</vt:lpstr>
      <vt:lpstr>Sharing Possessions and Names</vt:lpstr>
      <vt:lpstr>Sharing Possessions and Names</vt:lpstr>
      <vt:lpstr>Sharing Friendship</vt:lpstr>
      <vt:lpstr>Sharing a Memorial as a Reminder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19</cp:revision>
  <dcterms:created xsi:type="dcterms:W3CDTF">2026-04-01T17:56:20Z</dcterms:created>
  <dcterms:modified xsi:type="dcterms:W3CDTF">2026-04-01T19:33:00Z</dcterms:modified>
</cp:coreProperties>
</file>