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95FE66AF-3042-44B9-8597-16CCA91E943D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9F18494F-238B-4266-9FED-E6226DCFA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974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E66AF-3042-44B9-8597-16CCA91E943D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8494F-238B-4266-9FED-E6226DCFA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34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E66AF-3042-44B9-8597-16CCA91E943D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8494F-238B-4266-9FED-E6226DCFA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0965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E66AF-3042-44B9-8597-16CCA91E943D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8494F-238B-4266-9FED-E6226DCFA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8903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E66AF-3042-44B9-8597-16CCA91E943D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8494F-238B-4266-9FED-E6226DCFA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0457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E66AF-3042-44B9-8597-16CCA91E943D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8494F-238B-4266-9FED-E6226DCFA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6964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E66AF-3042-44B9-8597-16CCA91E943D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8494F-238B-4266-9FED-E6226DCFA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6159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95FE66AF-3042-44B9-8597-16CCA91E943D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8494F-238B-4266-9FED-E6226DCFA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306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95FE66AF-3042-44B9-8597-16CCA91E943D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8494F-238B-4266-9FED-E6226DCFA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029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E66AF-3042-44B9-8597-16CCA91E943D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8494F-238B-4266-9FED-E6226DCFA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867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E66AF-3042-44B9-8597-16CCA91E943D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8494F-238B-4266-9FED-E6226DCFA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383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E66AF-3042-44B9-8597-16CCA91E943D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8494F-238B-4266-9FED-E6226DCFA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40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E66AF-3042-44B9-8597-16CCA91E943D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8494F-238B-4266-9FED-E6226DCFA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182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E66AF-3042-44B9-8597-16CCA91E943D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8494F-238B-4266-9FED-E6226DCFA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11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E66AF-3042-44B9-8597-16CCA91E943D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8494F-238B-4266-9FED-E6226DCFA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108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E66AF-3042-44B9-8597-16CCA91E943D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8494F-238B-4266-9FED-E6226DCFA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434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E66AF-3042-44B9-8597-16CCA91E943D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8494F-238B-4266-9FED-E6226DCFA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552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95FE66AF-3042-44B9-8597-16CCA91E943D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9F18494F-238B-4266-9FED-E6226DCFA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241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E17A9-AB14-876C-9737-7E19EDB19C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Romans Part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D1BADB-CFC4-F211-FF07-1FD74CCCF34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Lesson 5</a:t>
            </a:r>
          </a:p>
        </p:txBody>
      </p:sp>
    </p:spTree>
    <p:extLst>
      <p:ext uri="{BB962C8B-B14F-4D97-AF65-F5344CB8AC3E}">
        <p14:creationId xmlns:p14="http://schemas.microsoft.com/office/powerpoint/2010/main" val="11171404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56B22-FE8C-166A-3F9F-5ED707583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Romans 13:11-12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C6AF12-AFCB-EA32-D36C-71F9BE266C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DO THIS</a:t>
            </a:r>
            <a:r>
              <a:rPr lang="en-US" dirty="0"/>
              <a:t>. Commands Paul. Knowing the time – </a:t>
            </a:r>
            <a:r>
              <a:rPr lang="en-US" dirty="0" err="1"/>
              <a:t>Kairos:the</a:t>
            </a:r>
            <a:r>
              <a:rPr lang="en-US" dirty="0"/>
              <a:t> time when things are brought to a crisis, the decisive epoch waited for.</a:t>
            </a:r>
          </a:p>
          <a:p>
            <a:r>
              <a:rPr lang="en-US" b="1" dirty="0"/>
              <a:t>Awaken from sleep </a:t>
            </a:r>
            <a:r>
              <a:rPr lang="en-US" dirty="0"/>
              <a:t>–</a:t>
            </a:r>
            <a:r>
              <a:rPr lang="en-US" dirty="0" err="1"/>
              <a:t>Egeiro</a:t>
            </a:r>
            <a:r>
              <a:rPr lang="en-US" dirty="0"/>
              <a:t>: the word consistently depicts God-given restoration from a state of incapacity to purposeful life. Same word used for Jesus rising from the dead, same power</a:t>
            </a:r>
          </a:p>
          <a:p>
            <a:r>
              <a:rPr lang="en-US" b="1" dirty="0"/>
              <a:t>Sleep </a:t>
            </a:r>
            <a:r>
              <a:rPr lang="en-US" dirty="0"/>
              <a:t>is spiritual stupor.</a:t>
            </a:r>
          </a:p>
          <a:p>
            <a:r>
              <a:rPr lang="en-US" b="1" dirty="0"/>
              <a:t>Why? </a:t>
            </a:r>
            <a:r>
              <a:rPr lang="en-US" dirty="0"/>
              <a:t>Because our salvation, our deliverance, is nearer than it has ever been.</a:t>
            </a:r>
          </a:p>
          <a:p>
            <a:r>
              <a:rPr lang="en-US" b="1" dirty="0"/>
              <a:t>The night is almost gone </a:t>
            </a:r>
            <a:r>
              <a:rPr lang="en-US" dirty="0"/>
              <a:t>– this present evil age</a:t>
            </a:r>
          </a:p>
          <a:p>
            <a:r>
              <a:rPr lang="en-US" b="1" dirty="0"/>
              <a:t>The day is near </a:t>
            </a:r>
            <a:r>
              <a:rPr lang="en-US" dirty="0"/>
              <a:t>– the 2</a:t>
            </a:r>
            <a:r>
              <a:rPr lang="en-US" baseline="30000" dirty="0"/>
              <a:t>nd</a:t>
            </a:r>
            <a:r>
              <a:rPr lang="en-US" dirty="0"/>
              <a:t> coming of Christ   Therefore…….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6821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154F4-CFEA-04A0-84D4-8D092E0F3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Romans 13:12-14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E7EBA3-BC69-493A-6BFA-42255816DB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Lay aside </a:t>
            </a:r>
            <a:r>
              <a:rPr lang="en-US" dirty="0"/>
              <a:t>the deeds of darkness-portrays ignorance, unbelief and sin</a:t>
            </a:r>
          </a:p>
          <a:p>
            <a:r>
              <a:rPr lang="en-US" b="1" dirty="0"/>
              <a:t>Put on </a:t>
            </a:r>
            <a:r>
              <a:rPr lang="en-US" dirty="0"/>
              <a:t>the armor of light: Truth and knowledge, the Lord Jesus Christ</a:t>
            </a:r>
          </a:p>
          <a:p>
            <a:r>
              <a:rPr lang="en-US" b="1" dirty="0"/>
              <a:t>Clothe yourself </a:t>
            </a:r>
            <a:r>
              <a:rPr lang="en-US" dirty="0"/>
              <a:t>with Light – the sense of sinking into a garment</a:t>
            </a:r>
          </a:p>
          <a:p>
            <a:r>
              <a:rPr lang="en-US" b="1" dirty="0"/>
              <a:t>NOT</a:t>
            </a:r>
            <a:r>
              <a:rPr lang="en-US" dirty="0"/>
              <a:t> carousing, drunkenness, sexual promiscuity, sensuality, strife and jealousy are “things done in darkness – in the night”. Shameful things</a:t>
            </a:r>
          </a:p>
          <a:p>
            <a:r>
              <a:rPr lang="en-US" b="1" dirty="0"/>
              <a:t>Make no provision </a:t>
            </a:r>
            <a:r>
              <a:rPr lang="en-US" dirty="0"/>
              <a:t>for the flesh in regard to its lusts: Advance knowledge enabling (allowing for) something to happen.</a:t>
            </a:r>
          </a:p>
          <a:p>
            <a:r>
              <a:rPr lang="en-US" b="1" dirty="0"/>
              <a:t>PLAN:</a:t>
            </a:r>
            <a:r>
              <a:rPr lang="en-US" dirty="0"/>
              <a:t> as to whether it nurtures your new life in Christ or feeds the old nature. Things don’t just “happen” with our flesh…….</a:t>
            </a:r>
          </a:p>
        </p:txBody>
      </p:sp>
    </p:spTree>
    <p:extLst>
      <p:ext uri="{BB962C8B-B14F-4D97-AF65-F5344CB8AC3E}">
        <p14:creationId xmlns:p14="http://schemas.microsoft.com/office/powerpoint/2010/main" val="657157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D4676-A2EA-1816-2E4D-5D904EB40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475691-E22E-483B-F154-A2A7E5FD8A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Paul calls us to action</a:t>
            </a:r>
          </a:p>
          <a:p>
            <a:r>
              <a:rPr lang="en-US" b="1" dirty="0"/>
              <a:t>Walk in a manner worthy </a:t>
            </a:r>
            <a:r>
              <a:rPr lang="en-US" dirty="0"/>
              <a:t>of the gospel as you live in this world</a:t>
            </a:r>
          </a:p>
          <a:p>
            <a:r>
              <a:rPr lang="en-US" b="1" dirty="0"/>
              <a:t>Be a good citizen </a:t>
            </a:r>
            <a:r>
              <a:rPr lang="en-US" dirty="0"/>
              <a:t>– obey your government. Those authorities are God- ordained and He put them there as His ministers , His servants</a:t>
            </a:r>
          </a:p>
          <a:p>
            <a:r>
              <a:rPr lang="en-US" b="1" dirty="0"/>
              <a:t>Be a good neighbor </a:t>
            </a:r>
            <a:r>
              <a:rPr lang="en-US" dirty="0"/>
              <a:t>– one who looks out for the interest of others on his street and does them GOOD</a:t>
            </a:r>
          </a:p>
          <a:p>
            <a:r>
              <a:rPr lang="en-US" b="1" dirty="0"/>
              <a:t>The time is short! </a:t>
            </a:r>
            <a:r>
              <a:rPr lang="en-US" dirty="0"/>
              <a:t>Jesus is coming soon so let Him find you doing those things of the light, and not the night.</a:t>
            </a:r>
          </a:p>
          <a:p>
            <a:r>
              <a:rPr lang="en-US" b="1" dirty="0"/>
              <a:t>There MUST BE an obedience of faith.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719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92F7C8-0024-15F8-D458-7C6F3CD3B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Romans Applied to life’s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12F518-EB35-20A8-D6BE-588EBE3E80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GOSPEL is what changes people: not me. There is an obedience of faith (1:5,16)</a:t>
            </a:r>
          </a:p>
          <a:p>
            <a:r>
              <a:rPr lang="en-US" dirty="0"/>
              <a:t>ALL can see God – no one has any excuse, for Creation itself testifies (1:20)</a:t>
            </a:r>
          </a:p>
          <a:p>
            <a:r>
              <a:rPr lang="en-US" dirty="0"/>
              <a:t>We all have a God-formed conscience for we are all image bearers of God, but that does NOT mean we are all children of God  (2:15)</a:t>
            </a:r>
          </a:p>
          <a:p>
            <a:r>
              <a:rPr lang="en-US" dirty="0"/>
              <a:t>Propitiation is explained  (3:25)</a:t>
            </a:r>
          </a:p>
          <a:p>
            <a:r>
              <a:rPr lang="en-US" dirty="0"/>
              <a:t>I am a child of Abraham simply because I also believe (4:16)</a:t>
            </a:r>
          </a:p>
          <a:p>
            <a:r>
              <a:rPr lang="en-US" dirty="0"/>
              <a:t>Fact: I have peace with God, but only through Jesus  (5:1)</a:t>
            </a:r>
          </a:p>
          <a:p>
            <a:r>
              <a:rPr lang="en-US" dirty="0"/>
              <a:t>Christians CANNOT live in habitual sin  (6:2)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925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17152-ACB2-45F9-1E7F-611DC6F5B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Romans applied to life’s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4900D-0474-71DE-AC08-A3E3EA6982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Keeping the 10 Commandments does not save me (7:13) but they DO show me the sinfulness of my sin and my need of a Savior (7:7)</a:t>
            </a:r>
          </a:p>
          <a:p>
            <a:r>
              <a:rPr lang="en-US" dirty="0"/>
              <a:t>I do NOT live under condemnation, I live as one led by the Spirit (8:1,14)</a:t>
            </a:r>
          </a:p>
          <a:p>
            <a:r>
              <a:rPr lang="en-US" dirty="0"/>
              <a:t>Even suffering can be used by God to make me more like Him. Suffering is NEVER random. (8:15-18)</a:t>
            </a:r>
          </a:p>
          <a:p>
            <a:r>
              <a:rPr lang="en-US" dirty="0"/>
              <a:t>God uses the unsaved for His purposes because He is the Almighty (9:17)</a:t>
            </a:r>
          </a:p>
          <a:p>
            <a:r>
              <a:rPr lang="en-US" dirty="0"/>
              <a:t>Salvation is more than accepting Jesus as a child and then never growing up spiritually (10:9-10)</a:t>
            </a:r>
          </a:p>
          <a:p>
            <a:r>
              <a:rPr lang="en-US" dirty="0"/>
              <a:t>Salvation is for ALL who will call on His name. (10:13)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659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C82A4-35D2-1AE8-3D56-503D70FE1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Romans applied to life’s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1AED51-B813-2651-1E77-D11EC972C0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am to love the Jew: without him I would not have Jesus or the Bible (11:26)</a:t>
            </a:r>
          </a:p>
          <a:p>
            <a:r>
              <a:rPr lang="en-US" dirty="0"/>
              <a:t>The church is NOT the new Israel (11:28-29)</a:t>
            </a:r>
          </a:p>
          <a:p>
            <a:r>
              <a:rPr lang="en-US" dirty="0"/>
              <a:t>This Christian doctrine demands duty if I am to call myself a Christian. My life must be lived in a transformative manner, worthy of the gospel (12:1-2)</a:t>
            </a:r>
          </a:p>
          <a:p>
            <a:r>
              <a:rPr lang="en-US" dirty="0"/>
              <a:t>If the government seems wrong, I am still to submit to its laws UNLESS it goes directly against God’s Law but we also must be willing to suffer the consequences. (13:7)</a:t>
            </a:r>
          </a:p>
          <a:p>
            <a:r>
              <a:rPr lang="en-US" dirty="0"/>
              <a:t>We are to be living each day as if today is the Day Jesus returns! (13:11)</a:t>
            </a:r>
          </a:p>
        </p:txBody>
      </p:sp>
    </p:spTree>
    <p:extLst>
      <p:ext uri="{BB962C8B-B14F-4D97-AF65-F5344CB8AC3E}">
        <p14:creationId xmlns:p14="http://schemas.microsoft.com/office/powerpoint/2010/main" val="2205606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9CEFC-FB34-7EB8-E346-B2C34EE4F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Does Romans Answer These 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079125-4B99-9FE8-5CB7-B7B181FDB2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Where did I come from?</a:t>
            </a:r>
          </a:p>
          <a:p>
            <a:r>
              <a:rPr lang="en-US" dirty="0"/>
              <a:t>How did the world come into being?</a:t>
            </a:r>
          </a:p>
          <a:p>
            <a:r>
              <a:rPr lang="en-US" dirty="0"/>
              <a:t>Why do I have an inner awareness of what is right and what is wrong?</a:t>
            </a:r>
          </a:p>
          <a:p>
            <a:r>
              <a:rPr lang="en-US" dirty="0"/>
              <a:t>What is my purpose in life? Or do I have one? Why do I exist?</a:t>
            </a:r>
          </a:p>
          <a:p>
            <a:r>
              <a:rPr lang="en-US" dirty="0"/>
              <a:t>What happens to me when I die?</a:t>
            </a:r>
          </a:p>
        </p:txBody>
      </p:sp>
    </p:spTree>
    <p:extLst>
      <p:ext uri="{BB962C8B-B14F-4D97-AF65-F5344CB8AC3E}">
        <p14:creationId xmlns:p14="http://schemas.microsoft.com/office/powerpoint/2010/main" val="77926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693E7-546B-DA09-64C3-66AC2EB72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Romans 13:1-7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3A6361-CBB6-E647-42FD-33D2153812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Possible Theme: Subjection to Governing Authorities</a:t>
            </a:r>
          </a:p>
          <a:p>
            <a:r>
              <a:rPr lang="en-US" b="1" dirty="0"/>
              <a:t>Context: </a:t>
            </a:r>
            <a:r>
              <a:rPr lang="en-US" dirty="0"/>
              <a:t>Rome was the governing authority at the time Paul wrote this</a:t>
            </a:r>
          </a:p>
          <a:p>
            <a:r>
              <a:rPr lang="en-US" dirty="0"/>
              <a:t>Command, not an option: Be in subjection because God established them</a:t>
            </a:r>
          </a:p>
          <a:p>
            <a:r>
              <a:rPr lang="en-US" dirty="0"/>
              <a:t>There is no authority, except from Him</a:t>
            </a:r>
          </a:p>
          <a:p>
            <a:r>
              <a:rPr lang="en-US" dirty="0"/>
              <a:t>Those who resist, oppose God and bring condemnation upon themselves</a:t>
            </a:r>
          </a:p>
          <a:p>
            <a:r>
              <a:rPr lang="en-US" b="1" dirty="0"/>
              <a:t>Job of rulers: </a:t>
            </a:r>
            <a:r>
              <a:rPr lang="en-US" dirty="0"/>
              <a:t>bring about good behavior and punish evil</a:t>
            </a:r>
          </a:p>
          <a:p>
            <a:r>
              <a:rPr lang="en-US" b="1" dirty="0"/>
              <a:t>Job of believers: </a:t>
            </a:r>
            <a:r>
              <a:rPr lang="en-US" dirty="0"/>
              <a:t>pay taxes, customs, fear and honor to whom it is due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261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292B9-8B8C-5A6A-8F48-466071F23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 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08AC11-5454-015E-1CA1-4A4E4E05FF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What happens when believers are under evil governing authorities?</a:t>
            </a:r>
          </a:p>
          <a:p>
            <a:r>
              <a:rPr lang="en-US" b="1" dirty="0"/>
              <a:t>Acts 4 and 5:</a:t>
            </a:r>
            <a:r>
              <a:rPr lang="en-US" dirty="0"/>
              <a:t> These “rulers” were religious authorities! Jews who had put </a:t>
            </a:r>
            <a:r>
              <a:rPr lang="en-US"/>
              <a:t>Jesus to </a:t>
            </a:r>
            <a:r>
              <a:rPr lang="en-US" dirty="0"/>
              <a:t>death. They are the ones who are commanding the apostles not to speak in Jesus’ name.</a:t>
            </a:r>
          </a:p>
          <a:p>
            <a:r>
              <a:rPr lang="en-US" dirty="0"/>
              <a:t>“Whether it is right in the sight of God to give heed to you rather than to God, you be the judge; for we cannot stop speaking about what we have seen and heard.”</a:t>
            </a:r>
          </a:p>
          <a:p>
            <a:r>
              <a:rPr lang="en-US" dirty="0"/>
              <a:t>“We must obey God rather than men.”</a:t>
            </a:r>
          </a:p>
          <a:p>
            <a:r>
              <a:rPr lang="en-US" b="1" dirty="0"/>
              <a:t>Ex. 1:15-21 </a:t>
            </a:r>
            <a:r>
              <a:rPr lang="en-US" dirty="0"/>
              <a:t>Midwives </a:t>
            </a:r>
            <a:r>
              <a:rPr lang="en-US" b="1" dirty="0"/>
              <a:t>lied</a:t>
            </a:r>
            <a:r>
              <a:rPr lang="en-US" dirty="0"/>
              <a:t> to Pharaoh out of fear for God.</a:t>
            </a:r>
          </a:p>
          <a:p>
            <a:r>
              <a:rPr lang="en-US" b="1" dirty="0"/>
              <a:t>Phil. 3:20 </a:t>
            </a:r>
            <a:r>
              <a:rPr lang="en-US" dirty="0"/>
              <a:t>Our citizenship is in heaven, where my ultimate authority LIVES.</a:t>
            </a:r>
          </a:p>
        </p:txBody>
      </p:sp>
    </p:spTree>
    <p:extLst>
      <p:ext uri="{BB962C8B-B14F-4D97-AF65-F5344CB8AC3E}">
        <p14:creationId xmlns:p14="http://schemas.microsoft.com/office/powerpoint/2010/main" val="3742411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98CCF-896F-80C2-AD11-A76D3D45B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Romans 13:8-10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E0902C-3639-111D-3922-88CFFB2F08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“Owe nothing to anyone except to love one another”. </a:t>
            </a:r>
            <a:r>
              <a:rPr lang="en-US" dirty="0"/>
              <a:t>Does this say you are never to borrow money?</a:t>
            </a:r>
          </a:p>
          <a:p>
            <a:r>
              <a:rPr lang="en-US" b="1" dirty="0"/>
              <a:t>Vs. 7 </a:t>
            </a:r>
            <a:r>
              <a:rPr lang="en-US" dirty="0"/>
              <a:t>says to pay what you owe. Doesn’t speak of borrowing.</a:t>
            </a:r>
          </a:p>
          <a:p>
            <a:r>
              <a:rPr lang="en-US" b="1" dirty="0"/>
              <a:t>Context</a:t>
            </a:r>
            <a:r>
              <a:rPr lang="en-US" dirty="0"/>
              <a:t> of verse 8 is loving your neighbor, not money.</a:t>
            </a:r>
          </a:p>
          <a:p>
            <a:r>
              <a:rPr lang="en-US" dirty="0"/>
              <a:t>Loving one’s neighbor fulfills both God’s law and man’s law</a:t>
            </a:r>
          </a:p>
          <a:p>
            <a:r>
              <a:rPr lang="en-US" dirty="0"/>
              <a:t>Love does no wrong to its neighbor: doesn’t murder, commit adultery, steal, bear false witness, covet his house, wife, servant or belongings.</a:t>
            </a:r>
          </a:p>
          <a:p>
            <a:r>
              <a:rPr lang="en-US" dirty="0"/>
              <a:t>Love is the fulfillment of the Law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70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0BE46-6953-740F-3B66-82035DB3B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 References     Jesus’ Teaching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027E97-A79D-6341-68E3-C1B6C1C6D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Luke 10  Good Samaritan </a:t>
            </a:r>
            <a:r>
              <a:rPr lang="en-US" dirty="0"/>
              <a:t>The priests and Levites who passed him by were the “rulers” who should have been keeping God’s law, loving people</a:t>
            </a:r>
          </a:p>
          <a:p>
            <a:r>
              <a:rPr lang="en-US" b="1" dirty="0"/>
              <a:t>Samaritan: </a:t>
            </a:r>
            <a:r>
              <a:rPr lang="en-US" dirty="0"/>
              <a:t>a people who originated when the Assyrians conquered Israel in 721 BC and intermarried with the Israelites. They were considered unclean</a:t>
            </a:r>
          </a:p>
          <a:p>
            <a:r>
              <a:rPr lang="en-US" b="1" dirty="0"/>
              <a:t>The Samaritan, the one hated, became the neighbor to the man in need.</a:t>
            </a:r>
          </a:p>
          <a:p>
            <a:r>
              <a:rPr lang="en-US" b="1" dirty="0"/>
              <a:t>Matt. 5:42 </a:t>
            </a:r>
            <a:r>
              <a:rPr lang="en-US" dirty="0"/>
              <a:t>Give to one in need: do not turn away from him</a:t>
            </a:r>
          </a:p>
          <a:p>
            <a:r>
              <a:rPr lang="en-US" b="1" dirty="0"/>
              <a:t>John 3:16 </a:t>
            </a:r>
            <a:r>
              <a:rPr lang="en-US" dirty="0"/>
              <a:t>God loved the world, which was in great need.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72927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142</TotalTime>
  <Words>1152</Words>
  <Application>Microsoft Office PowerPoint</Application>
  <PresentationFormat>Widescreen</PresentationFormat>
  <Paragraphs>78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Ion Boardroom</vt:lpstr>
      <vt:lpstr>Romans Part 4</vt:lpstr>
      <vt:lpstr>Romans Applied to life’s questions</vt:lpstr>
      <vt:lpstr>Romans applied to life’s questions</vt:lpstr>
      <vt:lpstr>Romans applied to life’s questions</vt:lpstr>
      <vt:lpstr>Does Romans Answer These Questions?</vt:lpstr>
      <vt:lpstr>Romans 13:1-7</vt:lpstr>
      <vt:lpstr>Cross References</vt:lpstr>
      <vt:lpstr>Romans 13:8-10</vt:lpstr>
      <vt:lpstr>Cross References     Jesus’ Teaching</vt:lpstr>
      <vt:lpstr>Romans 13:11-12</vt:lpstr>
      <vt:lpstr>Romans 13:12-14</vt:lpstr>
      <vt:lpstr>Application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Ron Goins</dc:creator>
  <cp:lastModifiedBy>Ron Goins</cp:lastModifiedBy>
  <cp:revision>22</cp:revision>
  <dcterms:created xsi:type="dcterms:W3CDTF">2025-10-14T12:09:26Z</dcterms:created>
  <dcterms:modified xsi:type="dcterms:W3CDTF">2025-10-15T10:28:05Z</dcterms:modified>
</cp:coreProperties>
</file>