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48" y="-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16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32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36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3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17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7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00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85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6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49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1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12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9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6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96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2A38380-4BAE-400E-BAF9-1DC5431ADFD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E129BD5-73AE-4051-B36B-C46CC326F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41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5F1F8-39BD-CCF8-1AE3-D4CA08487B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Romans Part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8F853-4DD9-C7C8-C4B2-734F3A1A21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8</a:t>
            </a:r>
          </a:p>
        </p:txBody>
      </p:sp>
    </p:spTree>
    <p:extLst>
      <p:ext uri="{BB962C8B-B14F-4D97-AF65-F5344CB8AC3E}">
        <p14:creationId xmlns:p14="http://schemas.microsoft.com/office/powerpoint/2010/main" val="3426762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94B4B-D7A3-670D-A2C1-6896B52F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11:26-28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5CFAD-6DF5-0E2D-51CE-A1821AF39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Israel have to believe in order to be saved? </a:t>
            </a:r>
            <a:r>
              <a:rPr lang="en-US" b="1" dirty="0"/>
              <a:t>Acts 4:12</a:t>
            </a:r>
          </a:p>
          <a:p>
            <a:r>
              <a:rPr lang="en-US" dirty="0"/>
              <a:t>YES</a:t>
            </a:r>
          </a:p>
          <a:p>
            <a:r>
              <a:rPr lang="en-US" dirty="0"/>
              <a:t>“ALL Israel will be saved”        When?</a:t>
            </a:r>
          </a:p>
          <a:p>
            <a:r>
              <a:rPr lang="en-US" b="1" dirty="0"/>
              <a:t>Is. 59 </a:t>
            </a:r>
            <a:r>
              <a:rPr lang="en-US" dirty="0"/>
              <a:t>The Deliverer will come from Zion, remove ungodliness, take away their sins</a:t>
            </a:r>
          </a:p>
          <a:p>
            <a:r>
              <a:rPr lang="en-US" dirty="0"/>
              <a:t>Quote from </a:t>
            </a:r>
            <a:r>
              <a:rPr lang="en-US" b="1" dirty="0"/>
              <a:t>Zech. 12-13    </a:t>
            </a:r>
            <a:r>
              <a:rPr lang="en-US" dirty="0"/>
              <a:t>IN CONTEXT WHEN IS THIS??</a:t>
            </a:r>
          </a:p>
          <a:p>
            <a:r>
              <a:rPr lang="en-US" dirty="0"/>
              <a:t>When Christ returns, AFTER 2/3 of them perish, and only 1/3 remain.</a:t>
            </a:r>
          </a:p>
          <a:p>
            <a:r>
              <a:rPr lang="en-US" b="1" dirty="0"/>
              <a:t>Ez. 37 </a:t>
            </a:r>
            <a:r>
              <a:rPr lang="en-US" dirty="0"/>
              <a:t>WHEN the Lord brings Israel back to their own land and they have peace. His sanctuary will be in their midst FOREVER.</a:t>
            </a:r>
          </a:p>
        </p:txBody>
      </p:sp>
    </p:spTree>
    <p:extLst>
      <p:ext uri="{BB962C8B-B14F-4D97-AF65-F5344CB8AC3E}">
        <p14:creationId xmlns:p14="http://schemas.microsoft.com/office/powerpoint/2010/main" val="264013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6B1C2-9AF0-227C-BA95-69BEAD32C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11:29-32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FBA7B-B117-CACC-DA0A-AAA9E3ABC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From the standpoint of the gospel: </a:t>
            </a:r>
            <a:r>
              <a:rPr lang="en-US" dirty="0"/>
              <a:t>Jews are enemies</a:t>
            </a:r>
          </a:p>
          <a:p>
            <a:r>
              <a:rPr lang="en-US" b="1" dirty="0"/>
              <a:t>From the standpoint of God’s choice: </a:t>
            </a:r>
            <a:r>
              <a:rPr lang="en-US" dirty="0"/>
              <a:t>Jews are beloved</a:t>
            </a:r>
          </a:p>
          <a:p>
            <a:r>
              <a:rPr lang="en-US" b="1" dirty="0"/>
              <a:t>Why? </a:t>
            </a:r>
            <a:r>
              <a:rPr lang="en-US" dirty="0"/>
              <a:t>For the gifts and the calling of God are irrevocable.</a:t>
            </a:r>
          </a:p>
          <a:p>
            <a:r>
              <a:rPr lang="en-US" b="1" dirty="0"/>
              <a:t>“</a:t>
            </a:r>
            <a:r>
              <a:rPr lang="en-US" b="1" dirty="0" err="1"/>
              <a:t>ametameletos</a:t>
            </a:r>
            <a:r>
              <a:rPr lang="en-US" b="1" dirty="0"/>
              <a:t>”: </a:t>
            </a:r>
            <a:r>
              <a:rPr lang="en-US" dirty="0"/>
              <a:t>without repentance, not to be repented of, without regret, no change of concern, without regret or remorse for an action because it was done from deep conviction (true concern)</a:t>
            </a:r>
          </a:p>
          <a:p>
            <a:r>
              <a:rPr lang="en-US" dirty="0"/>
              <a:t>Their choices made them enemies. God’s covenant, HIS choice, made them beloved forever. His mercy to a disobedient people.</a:t>
            </a:r>
          </a:p>
          <a:p>
            <a:r>
              <a:rPr lang="en-US" dirty="0"/>
              <a:t>ALL of mankind are a disobedient people.   </a:t>
            </a:r>
            <a:r>
              <a:rPr lang="en-US" b="1" dirty="0"/>
              <a:t>Rom. 3:23</a:t>
            </a:r>
          </a:p>
        </p:txBody>
      </p:sp>
    </p:spTree>
    <p:extLst>
      <p:ext uri="{BB962C8B-B14F-4D97-AF65-F5344CB8AC3E}">
        <p14:creationId xmlns:p14="http://schemas.microsoft.com/office/powerpoint/2010/main" val="425528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7428F-B65A-BB8F-B698-AB729BCDF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11:33-36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A7EDA-1CE0-C831-415A-C30760C69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Theology becomes Doxology</a:t>
            </a:r>
          </a:p>
          <a:p>
            <a:r>
              <a:rPr lang="en-US" dirty="0"/>
              <a:t>“If the nation was not chosen because of its goodness, can it be rejected because of its sin?”     </a:t>
            </a:r>
            <a:r>
              <a:rPr lang="en-US" dirty="0" err="1"/>
              <a:t>Wiersbe</a:t>
            </a:r>
            <a:r>
              <a:rPr lang="en-US" dirty="0"/>
              <a:t>   Salvation never depends on our merit.</a:t>
            </a:r>
          </a:p>
          <a:p>
            <a:r>
              <a:rPr lang="en-US" dirty="0"/>
              <a:t>Paul goes into praise of his great God and quotes </a:t>
            </a:r>
            <a:r>
              <a:rPr lang="en-US" b="1" dirty="0"/>
              <a:t>Is. 40:13-14</a:t>
            </a:r>
            <a:r>
              <a:rPr lang="en-US" dirty="0"/>
              <a:t>, for there are no better words than God’s Words to praise Him with.</a:t>
            </a:r>
          </a:p>
          <a:p>
            <a:r>
              <a:rPr lang="en-US" b="1" dirty="0"/>
              <a:t>This is the Sovereignty of God.</a:t>
            </a:r>
          </a:p>
          <a:p>
            <a:r>
              <a:rPr lang="en-US" b="1" dirty="0" err="1"/>
              <a:t>Chp</a:t>
            </a:r>
            <a:r>
              <a:rPr lang="en-US" b="1" dirty="0"/>
              <a:t>. 1-3:20  Sinners</a:t>
            </a:r>
          </a:p>
          <a:p>
            <a:r>
              <a:rPr lang="en-US" b="1" dirty="0" err="1"/>
              <a:t>Chp</a:t>
            </a:r>
            <a:r>
              <a:rPr lang="en-US" b="1" dirty="0"/>
              <a:t>. 3:21-5 Saved</a:t>
            </a:r>
          </a:p>
          <a:p>
            <a:r>
              <a:rPr lang="en-US" b="1" dirty="0" err="1"/>
              <a:t>Chp</a:t>
            </a:r>
            <a:r>
              <a:rPr lang="en-US" b="1" dirty="0"/>
              <a:t>. 6-8 Sanctified</a:t>
            </a:r>
          </a:p>
          <a:p>
            <a:r>
              <a:rPr lang="en-US" b="1" dirty="0" err="1"/>
              <a:t>Chp</a:t>
            </a:r>
            <a:r>
              <a:rPr lang="en-US" b="1" dirty="0"/>
              <a:t>. 9-11Sovereignty of God</a:t>
            </a:r>
          </a:p>
          <a:p>
            <a:r>
              <a:rPr lang="en-US" b="1" dirty="0"/>
              <a:t>Now we enter into OUR Service to Him</a:t>
            </a:r>
          </a:p>
        </p:txBody>
      </p:sp>
    </p:spTree>
    <p:extLst>
      <p:ext uri="{BB962C8B-B14F-4D97-AF65-F5344CB8AC3E}">
        <p14:creationId xmlns:p14="http://schemas.microsoft.com/office/powerpoint/2010/main" val="415264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5FFBC-3208-9754-87DB-D86373D40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635B1-909B-AC8C-A5DE-134B88E4F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Theme:</a:t>
            </a:r>
            <a:r>
              <a:rPr lang="en-US" dirty="0"/>
              <a:t> The righteous (just) shall live by faith</a:t>
            </a:r>
          </a:p>
          <a:p>
            <a:r>
              <a:rPr lang="en-US" b="1" dirty="0"/>
              <a:t>Problems Paul had to deal with in the Roman church:</a:t>
            </a:r>
          </a:p>
          <a:p>
            <a:r>
              <a:rPr lang="en-US" dirty="0"/>
              <a:t>Those causing dissensions, divisions, deceiving (15:14-16; 16:17-19)</a:t>
            </a:r>
          </a:p>
          <a:p>
            <a:r>
              <a:rPr lang="en-US" dirty="0"/>
              <a:t>Judaizers</a:t>
            </a:r>
          </a:p>
          <a:p>
            <a:r>
              <a:rPr lang="en-US" dirty="0"/>
              <a:t>Antinomians</a:t>
            </a:r>
          </a:p>
          <a:p>
            <a:r>
              <a:rPr lang="en-US" b="1" dirty="0"/>
              <a:t>Recipients:</a:t>
            </a:r>
            <a:r>
              <a:rPr lang="en-US" dirty="0"/>
              <a:t> Saints at Rome who were mostly Gentiles</a:t>
            </a:r>
          </a:p>
          <a:p>
            <a:r>
              <a:rPr lang="en-US" b="1" dirty="0" err="1"/>
              <a:t>Chp</a:t>
            </a:r>
            <a:r>
              <a:rPr lang="en-US" b="1" dirty="0"/>
              <a:t>. 9-11  </a:t>
            </a:r>
            <a:r>
              <a:rPr lang="en-US" dirty="0"/>
              <a:t>Mostly about Israel and her rejection of Messiah</a:t>
            </a:r>
          </a:p>
        </p:txBody>
      </p:sp>
    </p:spTree>
    <p:extLst>
      <p:ext uri="{BB962C8B-B14F-4D97-AF65-F5344CB8AC3E}">
        <p14:creationId xmlns:p14="http://schemas.microsoft.com/office/powerpoint/2010/main" val="427251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BDD18-8471-C812-E98F-FC6564F86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86A59-0C6E-52BA-E3FC-02688D2C0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Possible theme: </a:t>
            </a:r>
            <a:r>
              <a:rPr lang="en-US" dirty="0"/>
              <a:t>God has not rejected Israel</a:t>
            </a:r>
          </a:p>
          <a:p>
            <a:r>
              <a:rPr lang="en-US" b="1" dirty="0"/>
              <a:t>11:1-10</a:t>
            </a:r>
            <a:r>
              <a:rPr lang="en-US" dirty="0"/>
              <a:t>   Question: HAS God rejected His people, Israel?   </a:t>
            </a:r>
            <a:r>
              <a:rPr lang="en-US" b="1" dirty="0"/>
              <a:t>No</a:t>
            </a:r>
          </a:p>
          <a:p>
            <a:r>
              <a:rPr lang="en-US" dirty="0"/>
              <a:t>Paul himself was part of the remnant whom God foreknew.</a:t>
            </a:r>
          </a:p>
          <a:p>
            <a:r>
              <a:rPr lang="en-US" b="1" dirty="0"/>
              <a:t>“God’s omniscience NEVER conflicts with human responsibility.”</a:t>
            </a:r>
          </a:p>
          <a:p>
            <a:r>
              <a:rPr lang="en-US" dirty="0"/>
              <a:t>The contrast between divine and human foreknowledge is striking. People know facts, but God knows destinies.</a:t>
            </a:r>
          </a:p>
          <a:p>
            <a:r>
              <a:rPr lang="en-US" b="1" dirty="0"/>
              <a:t>Rom. 8:28-30 </a:t>
            </a:r>
            <a:r>
              <a:rPr lang="en-US" dirty="0"/>
              <a:t>“</a:t>
            </a:r>
            <a:r>
              <a:rPr lang="en-US" dirty="0" err="1"/>
              <a:t>Proginosko</a:t>
            </a:r>
            <a:r>
              <a:rPr lang="en-US" dirty="0"/>
              <a:t>” – God pre-knowing all choices – and doing so without predetermining (requiring) them. Knowledge that exists before the fact.</a:t>
            </a:r>
          </a:p>
        </p:txBody>
      </p:sp>
    </p:spTree>
    <p:extLst>
      <p:ext uri="{BB962C8B-B14F-4D97-AF65-F5344CB8AC3E}">
        <p14:creationId xmlns:p14="http://schemas.microsoft.com/office/powerpoint/2010/main" val="382479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4FAE3-9A31-B1FB-11A6-8F125698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11:2-10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FF957-825A-4DD0-FF2C-F77D8C0BE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Elijah:</a:t>
            </a:r>
            <a:r>
              <a:rPr lang="en-US" dirty="0"/>
              <a:t> God has a remnant according to His gracious choice</a:t>
            </a:r>
          </a:p>
          <a:p>
            <a:r>
              <a:rPr lang="en-US" b="1" dirty="0"/>
              <a:t>Is. 46:10 </a:t>
            </a:r>
            <a:r>
              <a:rPr lang="en-US" dirty="0"/>
              <a:t>Remember God knows the END from the beginning</a:t>
            </a:r>
          </a:p>
          <a:p>
            <a:r>
              <a:rPr lang="en-US" b="1" dirty="0"/>
              <a:t>Rom. 9:27-29 </a:t>
            </a:r>
            <a:r>
              <a:rPr lang="en-US" dirty="0"/>
              <a:t>Isaiah says it is that remnant that will be saved</a:t>
            </a:r>
          </a:p>
          <a:p>
            <a:r>
              <a:rPr lang="en-US" b="1" dirty="0"/>
              <a:t>Why must Paul mention that it is by grace and not works, again?</a:t>
            </a:r>
          </a:p>
          <a:p>
            <a:r>
              <a:rPr lang="en-US" b="1" dirty="0"/>
              <a:t>What is “it”?  </a:t>
            </a:r>
            <a:r>
              <a:rPr lang="en-US" dirty="0"/>
              <a:t>Salvation</a:t>
            </a:r>
          </a:p>
          <a:p>
            <a:r>
              <a:rPr lang="en-US" b="1" dirty="0"/>
              <a:t>Choice: </a:t>
            </a:r>
            <a:r>
              <a:rPr lang="en-US" dirty="0"/>
              <a:t>In Scripture, it is always used favorably, never of God choosing hell for someone.</a:t>
            </a:r>
          </a:p>
          <a:p>
            <a:r>
              <a:rPr lang="en-US" b="1" dirty="0"/>
              <a:t>Rom. 11:7 </a:t>
            </a:r>
            <a:r>
              <a:rPr lang="en-US" dirty="0"/>
              <a:t>Israel has not obtained it. Those who were chosen obtained it, but the rest were hardened…..God gave them a spirit of stupor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056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C2A90-208B-CCA6-7200-9FAB6670B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Rom. 11:2-11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99F1F-FC74-6997-8445-03441920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did God CHOOSE for them? It says HE gave them a spirit of stupor.</a:t>
            </a:r>
          </a:p>
          <a:p>
            <a:r>
              <a:rPr lang="en-US" b="1" dirty="0"/>
              <a:t>Rom. 1:24-32  </a:t>
            </a:r>
            <a:r>
              <a:rPr lang="en-US" dirty="0"/>
              <a:t>“God gave them over…..” Not His choice, but their bent</a:t>
            </a:r>
          </a:p>
          <a:p>
            <a:r>
              <a:rPr lang="en-US" b="1" dirty="0"/>
              <a:t>Rom. 9:14-18   </a:t>
            </a:r>
            <a:r>
              <a:rPr lang="en-US" dirty="0"/>
              <a:t>Pharaoh’s heart was hardened.</a:t>
            </a:r>
          </a:p>
          <a:p>
            <a:r>
              <a:rPr lang="en-US" dirty="0"/>
              <a:t>The fact that God has mercy on anyone is only because He is holy, righteous and good.</a:t>
            </a:r>
          </a:p>
          <a:p>
            <a:r>
              <a:rPr lang="en-US" dirty="0"/>
              <a:t>Israel fell, failed, and rejected Messiah. “NONE of these words suggest a </a:t>
            </a:r>
            <a:r>
              <a:rPr lang="en-US" b="1" dirty="0"/>
              <a:t>final</a:t>
            </a:r>
            <a:r>
              <a:rPr lang="en-US" dirty="0"/>
              <a:t> judgment on Israel.” </a:t>
            </a:r>
            <a:r>
              <a:rPr lang="en-US" dirty="0" err="1"/>
              <a:t>Wiersbe</a:t>
            </a:r>
            <a:endParaRPr lang="en-US" dirty="0"/>
          </a:p>
          <a:p>
            <a:r>
              <a:rPr lang="en-US" dirty="0"/>
              <a:t>How does Paul know that God has not rejected Israel?</a:t>
            </a:r>
          </a:p>
          <a:p>
            <a:r>
              <a:rPr lang="en-US" b="1" dirty="0"/>
              <a:t>Gen. 15-17 </a:t>
            </a:r>
            <a:r>
              <a:rPr lang="en-US" dirty="0"/>
              <a:t>The Abrahamic Covenant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29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2A305-9616-81CB-B317-B66EE8C7E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Israel’s Rejection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A9F20-AC9E-7F53-FC43-92E268CF5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did Israel’s rejection/transgression bring riches for the world and the Gentiles?</a:t>
            </a:r>
          </a:p>
          <a:p>
            <a:r>
              <a:rPr lang="en-US" b="1" dirty="0"/>
              <a:t>Rom. 1:16 </a:t>
            </a:r>
            <a:r>
              <a:rPr lang="en-US" dirty="0"/>
              <a:t>The gospel came to the Jew FIRST. The gospel is the power of salvation. Salvation has now come to the whole world!</a:t>
            </a:r>
          </a:p>
          <a:p>
            <a:r>
              <a:rPr lang="en-US" dirty="0"/>
              <a:t>“Their acceptance will be life from the dead.” How does this describe salvation itself?</a:t>
            </a:r>
          </a:p>
          <a:p>
            <a:r>
              <a:rPr lang="en-US" dirty="0"/>
              <a:t>Paul describes himself as part of the remnant (vs.1), apostle to the Gentiles, promotor of making the Jews jealous so they would be saved</a:t>
            </a:r>
          </a:p>
          <a:p>
            <a:r>
              <a:rPr lang="en-US" dirty="0"/>
              <a:t>How do we, Gentiles, make Jews jealous?</a:t>
            </a:r>
          </a:p>
        </p:txBody>
      </p:sp>
    </p:spTree>
    <p:extLst>
      <p:ext uri="{BB962C8B-B14F-4D97-AF65-F5344CB8AC3E}">
        <p14:creationId xmlns:p14="http://schemas.microsoft.com/office/powerpoint/2010/main" val="295522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5FF0A-0F3F-613B-E8DA-6B043908D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Lump, dough, root, branches, grafted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52151-9FBF-1F28-E77A-C5C63C545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Who is the lump?</a:t>
            </a:r>
          </a:p>
          <a:p>
            <a:r>
              <a:rPr lang="en-US" dirty="0"/>
              <a:t>Gentiles</a:t>
            </a:r>
          </a:p>
          <a:p>
            <a:r>
              <a:rPr lang="en-US" b="1" dirty="0"/>
              <a:t>Who is the first piece of dough?</a:t>
            </a:r>
          </a:p>
          <a:p>
            <a:r>
              <a:rPr lang="en-US" dirty="0"/>
              <a:t>Israel</a:t>
            </a:r>
          </a:p>
          <a:p>
            <a:r>
              <a:rPr lang="en-US" b="1" dirty="0"/>
              <a:t>Israel was holy from the beginning and part of it still is.</a:t>
            </a:r>
          </a:p>
          <a:p>
            <a:r>
              <a:rPr lang="en-US" b="1" dirty="0"/>
              <a:t>Who is the root?</a:t>
            </a:r>
          </a:p>
          <a:p>
            <a:r>
              <a:rPr lang="en-US" dirty="0"/>
              <a:t>Israel</a:t>
            </a:r>
          </a:p>
          <a:p>
            <a:r>
              <a:rPr lang="en-US" b="1" dirty="0"/>
              <a:t>Who are the branches broken off?</a:t>
            </a:r>
          </a:p>
          <a:p>
            <a:r>
              <a:rPr lang="en-US" dirty="0"/>
              <a:t>Unbelieving Jews</a:t>
            </a:r>
          </a:p>
        </p:txBody>
      </p:sp>
    </p:spTree>
    <p:extLst>
      <p:ext uri="{BB962C8B-B14F-4D97-AF65-F5344CB8AC3E}">
        <p14:creationId xmlns:p14="http://schemas.microsoft.com/office/powerpoint/2010/main" val="336895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8EA9-FE3A-E661-D8B8-439C5BA07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11:16-24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04E1D-394E-1E1D-BD46-3ACE933A5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Who is the wild olive tree grafted in among them, partaker with them?</a:t>
            </a:r>
          </a:p>
          <a:p>
            <a:r>
              <a:rPr lang="en-US" dirty="0"/>
              <a:t>Gentile believers</a:t>
            </a:r>
          </a:p>
          <a:p>
            <a:r>
              <a:rPr lang="en-US" b="1" dirty="0"/>
              <a:t>Who supports who then?</a:t>
            </a:r>
          </a:p>
          <a:p>
            <a:r>
              <a:rPr lang="en-US" dirty="0"/>
              <a:t>Israel supports Gentiles</a:t>
            </a:r>
          </a:p>
          <a:p>
            <a:r>
              <a:rPr lang="en-US" dirty="0"/>
              <a:t>Root symbolizes the </a:t>
            </a:r>
            <a:r>
              <a:rPr lang="en-US" b="1" dirty="0"/>
              <a:t>promises</a:t>
            </a:r>
            <a:r>
              <a:rPr lang="en-US" dirty="0"/>
              <a:t> made to Abraham, of the whole world being blessed through him because Messiah would come through him.</a:t>
            </a:r>
          </a:p>
          <a:p>
            <a:r>
              <a:rPr lang="en-US" dirty="0"/>
              <a:t>If some of those natural branches were cut off because of unbelief, don’t YOU be arrogant. God will not spare you either. </a:t>
            </a:r>
          </a:p>
          <a:p>
            <a:r>
              <a:rPr lang="en-US" b="1" dirty="0"/>
              <a:t>Continuance in the faith is evidence of salvation.</a:t>
            </a:r>
          </a:p>
        </p:txBody>
      </p:sp>
    </p:spTree>
    <p:extLst>
      <p:ext uri="{BB962C8B-B14F-4D97-AF65-F5344CB8AC3E}">
        <p14:creationId xmlns:p14="http://schemas.microsoft.com/office/powerpoint/2010/main" val="35331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F8123-986C-4226-5231-D98713EE2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11:25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714A9-1098-DFA2-E710-E26CB15E4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“I do not want you to be uninformed of this mystery”  </a:t>
            </a:r>
            <a:r>
              <a:rPr lang="en-US" b="1" dirty="0"/>
              <a:t>vs. 25</a:t>
            </a:r>
          </a:p>
          <a:p>
            <a:r>
              <a:rPr lang="en-US" dirty="0"/>
              <a:t>This sacred secret, this mystery, has now been revealed</a:t>
            </a:r>
          </a:p>
          <a:p>
            <a:r>
              <a:rPr lang="en-US" dirty="0"/>
              <a:t>A partial hardening has happened to Israel UNTIL the fullness of the Gentiles has come in</a:t>
            </a:r>
          </a:p>
          <a:p>
            <a:r>
              <a:rPr lang="en-US" b="1" dirty="0"/>
              <a:t>Eph. 3:4-6 </a:t>
            </a:r>
            <a:r>
              <a:rPr lang="en-US" dirty="0"/>
              <a:t>…..The Gentiles were made fellow heirs and fellow partakers of the promise in Christ Jesus</a:t>
            </a:r>
          </a:p>
          <a:p>
            <a:r>
              <a:rPr lang="en-US" dirty="0"/>
              <a:t>Gentiles were NOT the first “heir” but the in the mystery of Christ, the body of Christ, the church, we have been grafted in. UNTIL!!!!</a:t>
            </a:r>
          </a:p>
        </p:txBody>
      </p:sp>
    </p:spTree>
    <p:extLst>
      <p:ext uri="{BB962C8B-B14F-4D97-AF65-F5344CB8AC3E}">
        <p14:creationId xmlns:p14="http://schemas.microsoft.com/office/powerpoint/2010/main" val="102910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95</TotalTime>
  <Words>991</Words>
  <Application>Microsoft Office PowerPoint</Application>
  <PresentationFormat>Widescreen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 Boardroom</vt:lpstr>
      <vt:lpstr>Romans Part 3</vt:lpstr>
      <vt:lpstr>Review</vt:lpstr>
      <vt:lpstr>Romans 11</vt:lpstr>
      <vt:lpstr>Romans 11:2-10</vt:lpstr>
      <vt:lpstr>Rom. 11:2-11</vt:lpstr>
      <vt:lpstr>Israel’s Rejection</vt:lpstr>
      <vt:lpstr>Lump, dough, root, branches, grafted</vt:lpstr>
      <vt:lpstr>Romans 11:16-24</vt:lpstr>
      <vt:lpstr>Romans 11:25</vt:lpstr>
      <vt:lpstr>Romans 11:26-28</vt:lpstr>
      <vt:lpstr>Romans 11:29-32</vt:lpstr>
      <vt:lpstr>Romans 11:33-36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 Goins</dc:creator>
  <cp:lastModifiedBy>Ron Goins</cp:lastModifiedBy>
  <cp:revision>22</cp:revision>
  <dcterms:created xsi:type="dcterms:W3CDTF">2025-08-26T12:48:24Z</dcterms:created>
  <dcterms:modified xsi:type="dcterms:W3CDTF">2025-08-26T14:24:20Z</dcterms:modified>
</cp:coreProperties>
</file>