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641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0980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18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984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94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24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752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692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81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04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9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78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9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12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7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8190B-4588-4A81-87F1-036E938F6035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642E7D7-EE4B-470E-BF15-94B8F75F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8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CF9AE-54F8-0F54-E4CB-9DF71E92E5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Romans Part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AB77E8-0FAD-D46F-D57F-E4E146A29D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3</a:t>
            </a:r>
          </a:p>
        </p:txBody>
      </p:sp>
    </p:spTree>
    <p:extLst>
      <p:ext uri="{BB962C8B-B14F-4D97-AF65-F5344CB8AC3E}">
        <p14:creationId xmlns:p14="http://schemas.microsoft.com/office/powerpoint/2010/main" val="2180143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D96D8-5F9B-2544-2A39-AB0816A6E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1:26-27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F3113-C81F-52F7-A41E-0E7E49F8A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 gave these ungodly men over to: degrading passions</a:t>
            </a:r>
          </a:p>
          <a:p>
            <a:r>
              <a:rPr lang="en-US" b="1" dirty="0"/>
              <a:t>Women:</a:t>
            </a:r>
            <a:r>
              <a:rPr lang="en-US" dirty="0"/>
              <a:t> exchanged the natural function – bearing children, motherhood, being wives, nurturing children and building the home, caregivers, they are considered to be the backbone of families and communities.</a:t>
            </a:r>
          </a:p>
          <a:p>
            <a:r>
              <a:rPr lang="en-US" dirty="0"/>
              <a:t>For that which is unnatural: a function contrary to nature.</a:t>
            </a:r>
          </a:p>
          <a:p>
            <a:r>
              <a:rPr lang="en-US" dirty="0"/>
              <a:t>What happens to society when the backbone of the home is destroyed?</a:t>
            </a:r>
          </a:p>
          <a:p>
            <a:r>
              <a:rPr lang="en-US" b="1" dirty="0"/>
              <a:t>Men:</a:t>
            </a:r>
            <a:r>
              <a:rPr lang="en-US" dirty="0"/>
              <a:t> abandoned the natural function of the woman and burned in their desire toward one another, men with men, committing indecent acts</a:t>
            </a:r>
          </a:p>
          <a:p>
            <a:r>
              <a:rPr lang="en-US" b="1" dirty="0"/>
              <a:t>Consequence:</a:t>
            </a:r>
            <a:r>
              <a:rPr lang="en-US" dirty="0"/>
              <a:t> they received in their own persons, the due penalty of their error which was: their bodies were dishonored among them.  (vs 24)</a:t>
            </a:r>
          </a:p>
          <a:p>
            <a:r>
              <a:rPr lang="en-US" dirty="0"/>
              <a:t>This is homosexuality and lesbianism defined according to Scripture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27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85D16-C3F2-869C-1C4E-9E787053D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1:28-31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1949B-BBFE-4341-2E90-5F1949D91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did not see fit to acknowledge God (as their Creator) any longer (so they did acknowledge Him at one time)</a:t>
            </a:r>
          </a:p>
          <a:p>
            <a:r>
              <a:rPr lang="en-US" dirty="0"/>
              <a:t>God gave them over to: a depraved mind</a:t>
            </a:r>
          </a:p>
          <a:p>
            <a:r>
              <a:rPr lang="en-US" dirty="0"/>
              <a:t>God gave them over to do: those things which are not proper</a:t>
            </a:r>
          </a:p>
          <a:p>
            <a:r>
              <a:rPr lang="en-US" dirty="0"/>
              <a:t>They are filled with unrighteousness: verse 18 says God’s wrath is against them</a:t>
            </a:r>
          </a:p>
          <a:p>
            <a:r>
              <a:rPr lang="en-US" dirty="0"/>
              <a:t>Verses 28-31 are a list of that unrighteousness among men, not just homosexuals </a:t>
            </a:r>
          </a:p>
        </p:txBody>
      </p:sp>
    </p:spTree>
    <p:extLst>
      <p:ext uri="{BB962C8B-B14F-4D97-AF65-F5344CB8AC3E}">
        <p14:creationId xmlns:p14="http://schemas.microsoft.com/office/powerpoint/2010/main" val="324041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483E1-5483-171B-037E-FB9F31BEE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1:32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B8AF8-9C4C-1D69-777A-D0DB8D14F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knew the ordinance of God: may refer to the Jews</a:t>
            </a:r>
          </a:p>
          <a:p>
            <a:r>
              <a:rPr lang="en-US" dirty="0"/>
              <a:t>That ordinance decreed death to those who practice such things</a:t>
            </a:r>
          </a:p>
          <a:p>
            <a:r>
              <a:rPr lang="en-US" dirty="0"/>
              <a:t>The unrighteous KNOW this, yet give hearty approval to those who practice these things</a:t>
            </a:r>
          </a:p>
          <a:p>
            <a:r>
              <a:rPr lang="en-US" dirty="0"/>
              <a:t>Evil loves company</a:t>
            </a:r>
          </a:p>
          <a:p>
            <a:r>
              <a:rPr lang="en-US" dirty="0"/>
              <a:t>Verses 19,21 and 32 says the unrighteous Knew:</a:t>
            </a:r>
          </a:p>
          <a:p>
            <a:r>
              <a:rPr lang="en-US" dirty="0"/>
              <a:t>About God, God, the ordinance of God</a:t>
            </a:r>
          </a:p>
          <a:p>
            <a:r>
              <a:rPr lang="en-US" b="1" dirty="0"/>
              <a:t>Unrighteous described: </a:t>
            </a:r>
            <a:r>
              <a:rPr lang="en-US" dirty="0"/>
              <a:t>the wrath of God is revealed against them (vs. 18). They have wrong thinking, wrong belief, wrong worship and wrong behavior</a:t>
            </a:r>
          </a:p>
          <a:p>
            <a:r>
              <a:rPr lang="en-US" dirty="0"/>
              <a:t>So, God gave them over to what they wanted.</a:t>
            </a:r>
          </a:p>
        </p:txBody>
      </p:sp>
    </p:spTree>
    <p:extLst>
      <p:ext uri="{BB962C8B-B14F-4D97-AF65-F5344CB8AC3E}">
        <p14:creationId xmlns:p14="http://schemas.microsoft.com/office/powerpoint/2010/main" val="40020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2CFC0-D9DE-5CE1-69C6-DF6A81FA6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D540C-C8C0-D1CB-4542-24476A7C1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 I  being ashamed of the gospel by the way I live?</a:t>
            </a:r>
          </a:p>
          <a:p>
            <a:r>
              <a:rPr lang="en-US" dirty="0"/>
              <a:t>Am I living BY faith</a:t>
            </a:r>
          </a:p>
          <a:p>
            <a:r>
              <a:rPr lang="en-US" dirty="0"/>
              <a:t>Do I know what the Scriptures say so that I CAN live righteously?</a:t>
            </a:r>
          </a:p>
          <a:p>
            <a:r>
              <a:rPr lang="en-US" dirty="0"/>
              <a:t>Do I honor God, acknowledge Him and give thanks to Him?</a:t>
            </a:r>
          </a:p>
          <a:p>
            <a:r>
              <a:rPr lang="en-US" dirty="0"/>
              <a:t>DO I do ANY of the things listed in verses 29-32?</a:t>
            </a:r>
          </a:p>
          <a:p>
            <a:r>
              <a:rPr lang="en-US" dirty="0"/>
              <a:t>What is my attitude toward the ungodly? Judgmental? Critical? Arrogant?</a:t>
            </a:r>
          </a:p>
          <a:p>
            <a:r>
              <a:rPr lang="en-US" dirty="0"/>
              <a:t>Or do I love them, but NOT give hearty approval to their actions?</a:t>
            </a:r>
          </a:p>
          <a:p>
            <a:r>
              <a:rPr lang="en-US" dirty="0"/>
              <a:t>We have received grace and mercy. May we extend that to them, so that they will be won to Christ.</a:t>
            </a:r>
          </a:p>
        </p:txBody>
      </p:sp>
    </p:spTree>
    <p:extLst>
      <p:ext uri="{BB962C8B-B14F-4D97-AF65-F5344CB8AC3E}">
        <p14:creationId xmlns:p14="http://schemas.microsoft.com/office/powerpoint/2010/main" val="1604411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E2F88-537B-1541-D52C-3DAF181BD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90830-329E-E16F-1A99-D7C863481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Key Verses: </a:t>
            </a:r>
            <a:r>
              <a:rPr lang="en-US" dirty="0"/>
              <a:t>Romans 1:16-17</a:t>
            </a:r>
          </a:p>
          <a:p>
            <a:r>
              <a:rPr lang="en-US" b="1" dirty="0"/>
              <a:t>Chapters 1-11  </a:t>
            </a:r>
            <a:r>
              <a:rPr lang="en-US" dirty="0"/>
              <a:t>  Teaching part of Romans</a:t>
            </a:r>
          </a:p>
          <a:p>
            <a:r>
              <a:rPr lang="en-US" b="1" dirty="0"/>
              <a:t>1 – 3:20   </a:t>
            </a:r>
            <a:r>
              <a:rPr lang="en-US" dirty="0"/>
              <a:t>All have sinned, judgment, no one righteous</a:t>
            </a:r>
          </a:p>
          <a:p>
            <a:r>
              <a:rPr lang="en-US" b="1" dirty="0"/>
              <a:t>3:21-5</a:t>
            </a:r>
            <a:r>
              <a:rPr lang="en-US" dirty="0"/>
              <a:t>    Justified by faith</a:t>
            </a:r>
          </a:p>
          <a:p>
            <a:r>
              <a:rPr lang="en-US" b="1" dirty="0"/>
              <a:t>6-8</a:t>
            </a:r>
            <a:r>
              <a:rPr lang="en-US" dirty="0"/>
              <a:t>         Dead to sin and law; alive to Christ by the Spirit of life</a:t>
            </a:r>
          </a:p>
          <a:p>
            <a:r>
              <a:rPr lang="en-US" b="1" dirty="0"/>
              <a:t>9-11</a:t>
            </a:r>
            <a:r>
              <a:rPr lang="en-US" dirty="0"/>
              <a:t>       God’s sovereignty in choosing Israel; He has not rejected them</a:t>
            </a:r>
          </a:p>
          <a:p>
            <a:r>
              <a:rPr lang="en-US" b="1" dirty="0"/>
              <a:t>12-16  </a:t>
            </a:r>
            <a:r>
              <a:rPr lang="en-US" dirty="0"/>
              <a:t>   The practical part of Romans: HOW to live it out</a:t>
            </a:r>
          </a:p>
        </p:txBody>
      </p:sp>
    </p:spTree>
    <p:extLst>
      <p:ext uri="{BB962C8B-B14F-4D97-AF65-F5344CB8AC3E}">
        <p14:creationId xmlns:p14="http://schemas.microsoft.com/office/powerpoint/2010/main" val="156376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5653B-88C8-FDC8-CE83-77B1375C2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1:1-4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9C86C-6387-60BA-98F9-01478715A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Paul:</a:t>
            </a:r>
            <a:r>
              <a:rPr lang="en-US" dirty="0"/>
              <a:t>   a bond-servant of Christ</a:t>
            </a:r>
          </a:p>
          <a:p>
            <a:r>
              <a:rPr lang="en-US" dirty="0"/>
              <a:t>Called as an apostle (to the Gentiles)</a:t>
            </a:r>
          </a:p>
          <a:p>
            <a:r>
              <a:rPr lang="en-US" dirty="0"/>
              <a:t>Set apart for the gospel of God</a:t>
            </a:r>
          </a:p>
          <a:p>
            <a:r>
              <a:rPr lang="en-US" b="1" dirty="0"/>
              <a:t>The Gospel: </a:t>
            </a:r>
            <a:r>
              <a:rPr lang="en-US" dirty="0"/>
              <a:t>God promised beforehand </a:t>
            </a:r>
            <a:r>
              <a:rPr lang="en-US" b="1" dirty="0"/>
              <a:t>through</a:t>
            </a:r>
            <a:r>
              <a:rPr lang="en-US" dirty="0"/>
              <a:t> His prophets </a:t>
            </a:r>
            <a:r>
              <a:rPr lang="en-US" b="1" dirty="0"/>
              <a:t>IN</a:t>
            </a:r>
            <a:r>
              <a:rPr lang="en-US" dirty="0"/>
              <a:t> the Holy Scriptures </a:t>
            </a:r>
          </a:p>
          <a:p>
            <a:r>
              <a:rPr lang="en-US" dirty="0"/>
              <a:t>Concerns His Son, a descendant of David (according to the flesh)</a:t>
            </a:r>
          </a:p>
          <a:p>
            <a:r>
              <a:rPr lang="en-US" dirty="0"/>
              <a:t>Son of God with power by the resurrection from the dead (according to the Spirit of holiness)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90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A4071-D887-1C9A-DE7F-05065D7B3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1:5-7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E57F2-045E-8181-40FA-7B993A60D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Paul received: </a:t>
            </a:r>
            <a:r>
              <a:rPr lang="en-US" dirty="0"/>
              <a:t>grace and apostleship THROUGH Jesus, the Son of God</a:t>
            </a:r>
          </a:p>
          <a:p>
            <a:r>
              <a:rPr lang="en-US" b="1" dirty="0"/>
              <a:t>Why?</a:t>
            </a:r>
            <a:r>
              <a:rPr lang="en-US" dirty="0"/>
              <a:t> To bring about the obedience of faith among the Gentiles</a:t>
            </a:r>
          </a:p>
          <a:p>
            <a:r>
              <a:rPr lang="en-US" b="1" dirty="0"/>
              <a:t>Who? </a:t>
            </a:r>
            <a:r>
              <a:rPr lang="en-US" dirty="0"/>
              <a:t>Among all the Gentiles, the called of Jesus Christ</a:t>
            </a:r>
          </a:p>
          <a:p>
            <a:r>
              <a:rPr lang="en-US" dirty="0"/>
              <a:t>Called: used in verses 1,6,7</a:t>
            </a:r>
          </a:p>
          <a:p>
            <a:r>
              <a:rPr lang="en-US" dirty="0"/>
              <a:t>Romans is to ALL believers in Rome: Jew and Gentile</a:t>
            </a:r>
          </a:p>
          <a:p>
            <a:r>
              <a:rPr lang="en-US" dirty="0"/>
              <a:t>They received grace and peace, just like Paul, from Jesus Christ and the Father</a:t>
            </a:r>
          </a:p>
          <a:p>
            <a:r>
              <a:rPr lang="en-US" dirty="0"/>
              <a:t>Think about where Romans is situated in all of Scripture: AFTER Acts, AFTER Pentecost, AFTER the four gospels .   This book tells us HOW to live a sanctified life </a:t>
            </a:r>
            <a:r>
              <a:rPr lang="en-US" b="1" dirty="0"/>
              <a:t>after</a:t>
            </a:r>
            <a:r>
              <a:rPr lang="en-US" dirty="0"/>
              <a:t> Jesus and His ministry </a:t>
            </a:r>
            <a:r>
              <a:rPr lang="en-US"/>
              <a:t>and example are given, </a:t>
            </a:r>
            <a:r>
              <a:rPr lang="en-US" dirty="0"/>
              <a:t>and </a:t>
            </a:r>
            <a:r>
              <a:rPr lang="en-US" b="1" dirty="0"/>
              <a:t>after </a:t>
            </a:r>
            <a:r>
              <a:rPr lang="en-US" dirty="0"/>
              <a:t>the coming of the Holy Spirit is explained.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88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8D03E-AD6E-5AE4-7C2F-5C45F642F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1:8-15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A6B05-5F91-E2E4-1812-77842E5CD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Thankfulness:</a:t>
            </a:r>
            <a:r>
              <a:rPr lang="en-US" dirty="0"/>
              <a:t>  Verses 8,21     Thankfulness is a characteristic of the Christian</a:t>
            </a:r>
          </a:p>
          <a:p>
            <a:r>
              <a:rPr lang="en-US" dirty="0"/>
              <a:t>Paul was thankful because their faith was being proclaimed throughout the world (also in 16:19) </a:t>
            </a:r>
          </a:p>
          <a:p>
            <a:r>
              <a:rPr lang="en-US" dirty="0"/>
              <a:t>He wanted them to know that: he prayed for them, he wanted to come to them but had been prevented so far</a:t>
            </a:r>
          </a:p>
          <a:p>
            <a:r>
              <a:rPr lang="en-US" b="1" dirty="0"/>
              <a:t>Why</a:t>
            </a:r>
            <a:r>
              <a:rPr lang="en-US" dirty="0"/>
              <a:t> did he desire to come to them?  To minister to them. To impart some spiritual gift to them SO THAT they would be </a:t>
            </a:r>
            <a:r>
              <a:rPr lang="en-US" b="1" dirty="0"/>
              <a:t>established.</a:t>
            </a:r>
          </a:p>
          <a:p>
            <a:r>
              <a:rPr lang="en-US" dirty="0"/>
              <a:t>He wanted to encourage them by his faith and BE encouraged by theirs</a:t>
            </a:r>
          </a:p>
          <a:p>
            <a:r>
              <a:rPr lang="en-US" dirty="0"/>
              <a:t>He was </a:t>
            </a:r>
            <a:r>
              <a:rPr lang="en-US" b="1" dirty="0"/>
              <a:t>obligated</a:t>
            </a:r>
          </a:p>
          <a:p>
            <a:r>
              <a:rPr lang="en-US" dirty="0"/>
              <a:t>He wanted to obtain some fruit among them and to preach the gospel</a:t>
            </a:r>
          </a:p>
        </p:txBody>
      </p:sp>
    </p:spTree>
    <p:extLst>
      <p:ext uri="{BB962C8B-B14F-4D97-AF65-F5344CB8AC3E}">
        <p14:creationId xmlns:p14="http://schemas.microsoft.com/office/powerpoint/2010/main" val="253677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28857-10DB-DA8D-9766-7CF3DE6E7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1:16-17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19261-A068-9FF7-D109-C12EC0BA7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Key Verses for the whole book</a:t>
            </a:r>
          </a:p>
          <a:p>
            <a:r>
              <a:rPr lang="en-US" dirty="0"/>
              <a:t>Gospel defined: About Jesus’ death and resurrection</a:t>
            </a:r>
          </a:p>
          <a:p>
            <a:r>
              <a:rPr lang="en-US" dirty="0"/>
              <a:t>It IS God’s power to save  EVERYONE</a:t>
            </a:r>
          </a:p>
          <a:p>
            <a:r>
              <a:rPr lang="en-US" dirty="0"/>
              <a:t>It is for the Jew first, then to the Greek/Gentile</a:t>
            </a:r>
          </a:p>
          <a:p>
            <a:r>
              <a:rPr lang="en-US" b="1" dirty="0"/>
              <a:t>IN</a:t>
            </a:r>
            <a:r>
              <a:rPr lang="en-US" dirty="0"/>
              <a:t> it, God’s righteousness is revealed</a:t>
            </a:r>
          </a:p>
          <a:p>
            <a:r>
              <a:rPr lang="en-US" dirty="0"/>
              <a:t>The gospel, then, shows us </a:t>
            </a:r>
            <a:r>
              <a:rPr lang="en-US" b="1" dirty="0"/>
              <a:t>how</a:t>
            </a:r>
            <a:r>
              <a:rPr lang="en-US" dirty="0"/>
              <a:t> we are to live righteous lives </a:t>
            </a:r>
          </a:p>
        </p:txBody>
      </p:sp>
    </p:spTree>
    <p:extLst>
      <p:ext uri="{BB962C8B-B14F-4D97-AF65-F5344CB8AC3E}">
        <p14:creationId xmlns:p14="http://schemas.microsoft.com/office/powerpoint/2010/main" val="131553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81FB1-9F56-74B5-2E84-1FFAB7C66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1:18-20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ADA52-DDB5-7FAF-4E99-C422BE624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God’s wrath is revealed.    Contrast begins</a:t>
            </a:r>
          </a:p>
          <a:p>
            <a:r>
              <a:rPr lang="en-US" b="1" dirty="0"/>
              <a:t>Wrath is: </a:t>
            </a:r>
            <a:r>
              <a:rPr lang="en-US" dirty="0"/>
              <a:t>From Heaven, against all ungodliness and unrighteousness of men</a:t>
            </a:r>
          </a:p>
          <a:p>
            <a:r>
              <a:rPr lang="en-US" b="1" dirty="0"/>
              <a:t>These men:</a:t>
            </a:r>
            <a:r>
              <a:rPr lang="en-US" dirty="0"/>
              <a:t> suppress the truth (of the gospel) IN their unrighteousness</a:t>
            </a:r>
          </a:p>
          <a:p>
            <a:r>
              <a:rPr lang="en-US" dirty="0"/>
              <a:t>Do they know the truth?    How?</a:t>
            </a:r>
          </a:p>
          <a:p>
            <a:r>
              <a:rPr lang="en-US" dirty="0"/>
              <a:t>That which is known about God – TRUTH – is evident inside them, through their conscience, because God made it evident to them.</a:t>
            </a:r>
          </a:p>
          <a:p>
            <a:r>
              <a:rPr lang="en-US" dirty="0"/>
              <a:t>Since when?  Since time began.  Since creation</a:t>
            </a:r>
          </a:p>
          <a:p>
            <a:r>
              <a:rPr lang="en-US" dirty="0"/>
              <a:t>Creation clearly reveals God’s invisible attributes and His eternal power</a:t>
            </a:r>
          </a:p>
          <a:p>
            <a:r>
              <a:rPr lang="en-US" dirty="0"/>
              <a:t>Man is without excuse.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14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3A659-76C3-6103-7A90-62E4C2F16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1:21-22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FCC27-C199-2C47-D1D3-90579A928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“Men” described:</a:t>
            </a:r>
          </a:p>
          <a:p>
            <a:r>
              <a:rPr lang="en-US" dirty="0"/>
              <a:t>They knew God        What do they know about God? </a:t>
            </a:r>
          </a:p>
          <a:p>
            <a:r>
              <a:rPr lang="en-US" dirty="0"/>
              <a:t>He is Creator and since He is Creator, He exists and is over mankind</a:t>
            </a:r>
          </a:p>
          <a:p>
            <a:r>
              <a:rPr lang="en-US" dirty="0"/>
              <a:t>Since </a:t>
            </a:r>
            <a:r>
              <a:rPr lang="en-US" b="1" dirty="0"/>
              <a:t>when</a:t>
            </a:r>
            <a:r>
              <a:rPr lang="en-US" dirty="0"/>
              <a:t>?    Since time began</a:t>
            </a:r>
          </a:p>
          <a:p>
            <a:r>
              <a:rPr lang="en-US" dirty="0"/>
              <a:t>They did not honor (regard with great respect)  Him as God</a:t>
            </a:r>
          </a:p>
          <a:p>
            <a:r>
              <a:rPr lang="en-US" dirty="0"/>
              <a:t>They did not give thanks  (for what?)</a:t>
            </a:r>
          </a:p>
          <a:p>
            <a:r>
              <a:rPr lang="en-US" dirty="0"/>
              <a:t>They became futile in their speculations</a:t>
            </a:r>
          </a:p>
          <a:p>
            <a:r>
              <a:rPr lang="en-US" dirty="0"/>
              <a:t>Their foolish heart was darkened , professing to be wise, they became fools</a:t>
            </a:r>
          </a:p>
          <a:p>
            <a:r>
              <a:rPr lang="en-US" b="1" dirty="0"/>
              <a:t>The solution: </a:t>
            </a:r>
            <a:r>
              <a:rPr lang="en-US" dirty="0"/>
              <a:t>Listen to and believe the gospel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28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7064E-6705-4853-CCC6-E967D6B1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1:23-25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89C5A-0E41-285C-8AD2-62B27D9F7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Exchanged: </a:t>
            </a:r>
            <a:r>
              <a:rPr lang="en-US" dirty="0"/>
              <a:t>   God’s glory, He is incorruptible – not capable of being bribed, or morally corrupted, not subject to decay or dissolution. </a:t>
            </a:r>
          </a:p>
          <a:p>
            <a:r>
              <a:rPr lang="en-US" b="1" dirty="0"/>
              <a:t>For:</a:t>
            </a:r>
            <a:r>
              <a:rPr lang="en-US" dirty="0"/>
              <a:t> an image, idol, in the form of CORRUPTIBLE man, birds four-footed animals and crawling creatures.</a:t>
            </a:r>
          </a:p>
          <a:p>
            <a:r>
              <a:rPr lang="en-US" b="1" dirty="0"/>
              <a:t>God gave them over:</a:t>
            </a:r>
            <a:r>
              <a:rPr lang="en-US" dirty="0"/>
              <a:t> IN the lusts of their hearts (foolish and darkened)</a:t>
            </a:r>
          </a:p>
          <a:p>
            <a:r>
              <a:rPr lang="en-US" b="1" dirty="0"/>
              <a:t>God gave them over: </a:t>
            </a:r>
            <a:r>
              <a:rPr lang="en-US" dirty="0"/>
              <a:t>TO impurity</a:t>
            </a:r>
          </a:p>
          <a:p>
            <a:r>
              <a:rPr lang="en-US" b="1" dirty="0"/>
              <a:t>Why?</a:t>
            </a:r>
            <a:r>
              <a:rPr lang="en-US" dirty="0"/>
              <a:t> So that their bodies would be dishonored among THEM</a:t>
            </a:r>
          </a:p>
          <a:p>
            <a:r>
              <a:rPr lang="en-US" b="1" dirty="0"/>
              <a:t>Why?</a:t>
            </a:r>
            <a:r>
              <a:rPr lang="en-US" dirty="0"/>
              <a:t> THEY exchanged – the truth of God (the gospel) for a lie and worshiped and served (for whatever you worship you serve) the creature rather than the Creator, who is blessed forever.</a:t>
            </a:r>
          </a:p>
          <a:p>
            <a:r>
              <a:rPr lang="en-US" dirty="0"/>
              <a:t>Creatures, idols, man himself, is corruptible and decays</a:t>
            </a:r>
          </a:p>
        </p:txBody>
      </p:sp>
    </p:spTree>
    <p:extLst>
      <p:ext uri="{BB962C8B-B14F-4D97-AF65-F5344CB8AC3E}">
        <p14:creationId xmlns:p14="http://schemas.microsoft.com/office/powerpoint/2010/main" val="319590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125</TotalTime>
  <Words>1176</Words>
  <Application>Microsoft Office PowerPoint</Application>
  <PresentationFormat>Widescreen</PresentationFormat>
  <Paragraphs>99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</vt:lpstr>
      <vt:lpstr>Romans Part 1</vt:lpstr>
      <vt:lpstr>Review</vt:lpstr>
      <vt:lpstr>Romans 1:1-4</vt:lpstr>
      <vt:lpstr>Romans 1:5-7</vt:lpstr>
      <vt:lpstr>Romans 1:8-15</vt:lpstr>
      <vt:lpstr>Romans 1:16-17</vt:lpstr>
      <vt:lpstr>Romans 1:18-20</vt:lpstr>
      <vt:lpstr>Romans 1:21-22</vt:lpstr>
      <vt:lpstr>Romans 1:23-25</vt:lpstr>
      <vt:lpstr>Romans 1:26-27</vt:lpstr>
      <vt:lpstr>Romans 1:28-31</vt:lpstr>
      <vt:lpstr>Romans 1:32</vt:lpstr>
      <vt:lpstr>Application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 Goins</dc:creator>
  <cp:lastModifiedBy>Ron Goins</cp:lastModifiedBy>
  <cp:revision>40</cp:revision>
  <dcterms:created xsi:type="dcterms:W3CDTF">2024-08-20T12:06:35Z</dcterms:created>
  <dcterms:modified xsi:type="dcterms:W3CDTF">2024-08-29T10:20:24Z</dcterms:modified>
</cp:coreProperties>
</file>