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3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98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72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133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1609545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957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72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8813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7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46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985031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B1B6BE-51EC-4EC1-8902-1633F6284979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0E2B38-1B31-42FF-A102-F8147BDFE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6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3CBFE-F90D-1C88-AE56-F4E650C0F8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5EECF1-4F9D-5A01-0BC6-33B3C35674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3</a:t>
            </a:r>
          </a:p>
        </p:txBody>
      </p:sp>
    </p:spTree>
    <p:extLst>
      <p:ext uri="{BB962C8B-B14F-4D97-AF65-F5344CB8AC3E}">
        <p14:creationId xmlns:p14="http://schemas.microsoft.com/office/powerpoint/2010/main" val="597394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72D781-4C1C-03FA-67E4-1F1720FC7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King finds out it’s Haman and leaves the banquet in anger from drinking wine and because Haman is his right-hand man!</a:t>
            </a:r>
          </a:p>
          <a:p>
            <a:r>
              <a:rPr lang="en-US" dirty="0"/>
              <a:t>Haman, who has seen this anger before (</a:t>
            </a:r>
            <a:r>
              <a:rPr lang="en-US" b="1" dirty="0"/>
              <a:t>1:12</a:t>
            </a:r>
            <a:r>
              <a:rPr lang="en-US" dirty="0"/>
              <a:t>), pleads for his life from Queen Esther, a JEW!!!   Does she have power over that?</a:t>
            </a:r>
          </a:p>
          <a:p>
            <a:r>
              <a:rPr lang="en-US" dirty="0"/>
              <a:t>Haman is called wicked, a foe and an enemy by Esther</a:t>
            </a:r>
          </a:p>
          <a:p>
            <a:r>
              <a:rPr lang="en-US" dirty="0"/>
              <a:t>King misinterprets Haman’s actions before the Queen</a:t>
            </a:r>
          </a:p>
          <a:p>
            <a:r>
              <a:rPr lang="en-US" dirty="0"/>
              <a:t>Haman is sentenced to immediate death, on the gallows prepared for Mordecai</a:t>
            </a:r>
          </a:p>
          <a:p>
            <a:r>
              <a:rPr lang="en-US" b="1" dirty="0"/>
              <a:t>7:9;1:10 </a:t>
            </a:r>
            <a:r>
              <a:rPr lang="en-US" dirty="0" err="1"/>
              <a:t>Harbonah</a:t>
            </a:r>
            <a:r>
              <a:rPr lang="en-US" dirty="0"/>
              <a:t> was one of the 7 eunuchs who served in the presence of the king, commanded to bring Vashti to the banquet. How does he know who those gallows were built for?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6DFC87-F712-914B-1044-7E8BD73F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7:5-9</a:t>
            </a:r>
          </a:p>
        </p:txBody>
      </p:sp>
    </p:spTree>
    <p:extLst>
      <p:ext uri="{BB962C8B-B14F-4D97-AF65-F5344CB8AC3E}">
        <p14:creationId xmlns:p14="http://schemas.microsoft.com/office/powerpoint/2010/main" val="161159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7E7CBB-4980-59C6-4283-2C5DC8A46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they hanged Haman on the gallows which he had prepared for Mordecai, and the king’s anger subsided.</a:t>
            </a:r>
          </a:p>
          <a:p>
            <a:r>
              <a:rPr lang="en-US" b="1" dirty="0"/>
              <a:t>Sovereignty of God: 2 Chron. 20:17 “</a:t>
            </a:r>
            <a:r>
              <a:rPr lang="en-US" dirty="0"/>
              <a:t>Stand and see the salvation of the Lord on your behalf…” </a:t>
            </a:r>
            <a:r>
              <a:rPr lang="en-US" b="1" dirty="0"/>
              <a:t>Ps. 23:5 </a:t>
            </a:r>
            <a:r>
              <a:rPr lang="en-US" dirty="0"/>
              <a:t>“You prepare a table before me in the presence of my enemies.”</a:t>
            </a:r>
          </a:p>
          <a:p>
            <a:r>
              <a:rPr lang="en-US" b="1" dirty="0"/>
              <a:t>Theme: Haman revealed at Esther’s 2</a:t>
            </a:r>
            <a:r>
              <a:rPr lang="en-US" b="1" baseline="30000" dirty="0"/>
              <a:t>nd</a:t>
            </a:r>
            <a:r>
              <a:rPr lang="en-US" b="1" dirty="0"/>
              <a:t> banquet; King ordered Haman to be hung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8ACD1D-0F39-E125-F1BA-41C65344C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7:10</a:t>
            </a:r>
          </a:p>
        </p:txBody>
      </p:sp>
    </p:spTree>
    <p:extLst>
      <p:ext uri="{BB962C8B-B14F-4D97-AF65-F5344CB8AC3E}">
        <p14:creationId xmlns:p14="http://schemas.microsoft.com/office/powerpoint/2010/main" val="349920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3DC557-B3B0-651C-501F-276DF7FC5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I see the Sovereignty of God in MY life?</a:t>
            </a:r>
          </a:p>
          <a:p>
            <a:r>
              <a:rPr lang="en-US" dirty="0"/>
              <a:t>What am I doing each day to LOOK for that Sovereign direction in my day, as He guides my every step?</a:t>
            </a:r>
          </a:p>
          <a:p>
            <a:r>
              <a:rPr lang="en-US" dirty="0"/>
              <a:t>How can I rest in the knowledge that God is on my side and that HE is going to fight my battles for me, no matter what they are or who they involve?</a:t>
            </a:r>
          </a:p>
          <a:p>
            <a:r>
              <a:rPr lang="en-US" b="1" dirty="0"/>
              <a:t>Ps. 37:7 Rest in the Lord and wait patiently for Him; do not fret because of him who prospers in his way, because of the man who carries out wicked schemes.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F4F8B8B-53AC-3A7A-2CD4-1A073FE8A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14511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7C8C6B-DFDC-256D-4465-51E7C6907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/>
              <a:t>Chp</a:t>
            </a:r>
            <a:r>
              <a:rPr lang="en-US" b="1" dirty="0"/>
              <a:t>. 1 </a:t>
            </a:r>
            <a:r>
              <a:rPr lang="en-US" dirty="0"/>
              <a:t>In the 3</a:t>
            </a:r>
            <a:r>
              <a:rPr lang="en-US" baseline="30000" dirty="0"/>
              <a:t>rd</a:t>
            </a:r>
            <a:r>
              <a:rPr lang="en-US" dirty="0"/>
              <a:t> year of Ahasuerus’s reign. Covers 1 year. King displayed his riches and splendor. Queen Vashti is removed as queen.   </a:t>
            </a:r>
          </a:p>
          <a:p>
            <a:r>
              <a:rPr lang="en-US" b="1" dirty="0"/>
              <a:t>Sovereignty of God: Dan. 2:21 </a:t>
            </a:r>
            <a:r>
              <a:rPr lang="en-US" dirty="0"/>
              <a:t>God removes kings and establishes kings.   </a:t>
            </a:r>
            <a:r>
              <a:rPr lang="en-US" b="1" dirty="0"/>
              <a:t>Rom. 13:1 </a:t>
            </a:r>
            <a:r>
              <a:rPr lang="en-US" dirty="0"/>
              <a:t>There is no authority except from God, and those which exist are established by God.</a:t>
            </a:r>
          </a:p>
          <a:p>
            <a:r>
              <a:rPr lang="en-US" b="1" dirty="0" err="1"/>
              <a:t>Chp</a:t>
            </a:r>
            <a:r>
              <a:rPr lang="en-US" b="1" dirty="0"/>
              <a:t>. 2 </a:t>
            </a:r>
            <a:r>
              <a:rPr lang="en-US" dirty="0"/>
              <a:t>In the 7</a:t>
            </a:r>
            <a:r>
              <a:rPr lang="en-US" baseline="30000" dirty="0"/>
              <a:t>th</a:t>
            </a:r>
            <a:r>
              <a:rPr lang="en-US" dirty="0"/>
              <a:t> year of king’s reign. 4 years later, Esther is made queen; Mordecai’s name is written in the Chronicles.</a:t>
            </a:r>
          </a:p>
          <a:p>
            <a:r>
              <a:rPr lang="en-US" b="1" dirty="0"/>
              <a:t>Sovereignty of God: Dan. 2:39 </a:t>
            </a:r>
            <a:r>
              <a:rPr lang="en-US" dirty="0"/>
              <a:t> Rise of the Medes and Persians. </a:t>
            </a:r>
            <a:r>
              <a:rPr lang="en-US" b="1" dirty="0"/>
              <a:t>Ps. 139:13 </a:t>
            </a:r>
            <a:r>
              <a:rPr lang="en-US" dirty="0"/>
              <a:t>You formed my inward parts; You wove me in my mother’s womb. God made Esther beautiful</a:t>
            </a:r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61811B-9B7C-302E-2C87-305C28118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   Esther 1 and 2</a:t>
            </a:r>
          </a:p>
        </p:txBody>
      </p:sp>
    </p:spTree>
    <p:extLst>
      <p:ext uri="{BB962C8B-B14F-4D97-AF65-F5344CB8AC3E}">
        <p14:creationId xmlns:p14="http://schemas.microsoft.com/office/powerpoint/2010/main" val="120347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B36F95-F5D1-4419-52E6-476F94F12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/>
              <a:t>Chp</a:t>
            </a:r>
            <a:r>
              <a:rPr lang="en-US" b="1" dirty="0"/>
              <a:t>. 3 </a:t>
            </a:r>
            <a:r>
              <a:rPr lang="en-US" dirty="0"/>
              <a:t>In the 12</a:t>
            </a:r>
            <a:r>
              <a:rPr lang="en-US" baseline="30000" dirty="0"/>
              <a:t>th</a:t>
            </a:r>
            <a:r>
              <a:rPr lang="en-US" dirty="0"/>
              <a:t> year of Ahasuerus’s reign. So, 5 years have gone by.  Haman plotted to </a:t>
            </a:r>
            <a:r>
              <a:rPr lang="en-US" b="1" dirty="0"/>
              <a:t>destroy </a:t>
            </a:r>
            <a:r>
              <a:rPr lang="en-US" dirty="0"/>
              <a:t>the Jews.</a:t>
            </a:r>
          </a:p>
          <a:p>
            <a:r>
              <a:rPr lang="en-US" b="1" dirty="0"/>
              <a:t>Sovereignty of God: </a:t>
            </a:r>
            <a:r>
              <a:rPr lang="en-US" dirty="0"/>
              <a:t>Lots are cast – </a:t>
            </a:r>
            <a:r>
              <a:rPr lang="en-US" b="1" dirty="0"/>
              <a:t>Prov. 16:33 </a:t>
            </a:r>
            <a:r>
              <a:rPr lang="en-US" dirty="0"/>
              <a:t>The lot is cast into the lap, but its every decision is from the Lord.</a:t>
            </a:r>
          </a:p>
          <a:p>
            <a:r>
              <a:rPr lang="en-US" b="1" dirty="0"/>
              <a:t>Gen. 3:15  </a:t>
            </a:r>
            <a:r>
              <a:rPr lang="en-US" dirty="0"/>
              <a:t>And I will put </a:t>
            </a:r>
            <a:r>
              <a:rPr lang="en-US" b="1" dirty="0"/>
              <a:t>enmity </a:t>
            </a:r>
            <a:r>
              <a:rPr lang="en-US" dirty="0"/>
              <a:t>between you and the woman, and between your seed and her seed; He shall bruise you on the head, and you shall bruise him on the heel.</a:t>
            </a:r>
          </a:p>
          <a:p>
            <a:r>
              <a:rPr lang="en-US" b="1" dirty="0" err="1"/>
              <a:t>Chp</a:t>
            </a:r>
            <a:r>
              <a:rPr lang="en-US" b="1" dirty="0"/>
              <a:t>. 4  </a:t>
            </a:r>
            <a:r>
              <a:rPr lang="en-US" dirty="0"/>
              <a:t>Mordecai orders Esther to go to the king but she has not been summoned for </a:t>
            </a:r>
            <a:r>
              <a:rPr lang="en-US" b="1" dirty="0"/>
              <a:t>30 days</a:t>
            </a:r>
            <a:r>
              <a:rPr lang="en-US" dirty="0"/>
              <a:t>.  Chapter covers 3 days</a:t>
            </a:r>
          </a:p>
          <a:p>
            <a:r>
              <a:rPr lang="en-US" b="1" dirty="0"/>
              <a:t>Sovereignty of God: Is. 65:9 </a:t>
            </a:r>
            <a:r>
              <a:rPr lang="en-US" dirty="0"/>
              <a:t>Deliverance WILL come.            </a:t>
            </a:r>
            <a:r>
              <a:rPr lang="en-US" b="1" dirty="0"/>
              <a:t>Jer. 31:27-37 </a:t>
            </a:r>
            <a:r>
              <a:rPr lang="en-US" dirty="0"/>
              <a:t>Promise of the New Covenant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16EB724-2B7E-C9B2-D267-876B4762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  Esther 3-4</a:t>
            </a:r>
          </a:p>
        </p:txBody>
      </p:sp>
    </p:spTree>
    <p:extLst>
      <p:ext uri="{BB962C8B-B14F-4D97-AF65-F5344CB8AC3E}">
        <p14:creationId xmlns:p14="http://schemas.microsoft.com/office/powerpoint/2010/main" val="4961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27F982-5B00-877B-5DB5-6B2100940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the 3</a:t>
            </a:r>
            <a:r>
              <a:rPr lang="en-US" baseline="30000" dirty="0"/>
              <a:t>rd</a:t>
            </a:r>
            <a:r>
              <a:rPr lang="en-US" dirty="0"/>
              <a:t> day, the fast is OVER.  Esther goes before the king</a:t>
            </a:r>
          </a:p>
          <a:p>
            <a:r>
              <a:rPr lang="en-US" dirty="0"/>
              <a:t>Again, she was favored  (33 days later)</a:t>
            </a:r>
          </a:p>
          <a:p>
            <a:r>
              <a:rPr lang="en-US" dirty="0"/>
              <a:t>King asks, “What is troubling you?” Her countenance has changed. (fasting will do that)</a:t>
            </a:r>
          </a:p>
          <a:p>
            <a:r>
              <a:rPr lang="en-US" dirty="0"/>
              <a:t>Her request: You and Haman come to a banquet I have already prepared….already assumed they will come</a:t>
            </a:r>
          </a:p>
          <a:p>
            <a:r>
              <a:rPr lang="en-US" dirty="0"/>
              <a:t>Anticipation can be used as manipulation </a:t>
            </a:r>
          </a:p>
          <a:p>
            <a:r>
              <a:rPr lang="en-US" dirty="0"/>
              <a:t>The king offers her up to ½ the kingdom! (1</a:t>
            </a:r>
            <a:r>
              <a:rPr lang="en-US" baseline="30000" dirty="0"/>
              <a:t>st</a:t>
            </a:r>
            <a:r>
              <a:rPr lang="en-US" dirty="0"/>
              <a:t> time)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B5ABE7-54FE-C6AD-0233-BEEDD65A6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5: 1-13</a:t>
            </a:r>
          </a:p>
        </p:txBody>
      </p:sp>
    </p:spTree>
    <p:extLst>
      <p:ext uri="{BB962C8B-B14F-4D97-AF65-F5344CB8AC3E}">
        <p14:creationId xmlns:p14="http://schemas.microsoft.com/office/powerpoint/2010/main" val="343427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510FA7-7BD7-0436-1727-AA6BB7F63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 was “glad and pleased of heart” because the Queen invited HIM and the king to her 1</a:t>
            </a:r>
            <a:r>
              <a:rPr lang="en-US" baseline="30000" dirty="0"/>
              <a:t>st</a:t>
            </a:r>
            <a:r>
              <a:rPr lang="en-US" dirty="0"/>
              <a:t> AND 2</a:t>
            </a:r>
            <a:r>
              <a:rPr lang="en-US" baseline="30000" dirty="0"/>
              <a:t>nd</a:t>
            </a:r>
            <a:r>
              <a:rPr lang="en-US" dirty="0"/>
              <a:t> banquet.</a:t>
            </a:r>
          </a:p>
          <a:p>
            <a:r>
              <a:rPr lang="en-US" dirty="0"/>
              <a:t>He has glory, riches, sons, multiple instances of being magnified by the king and was promoted above the other princes and servants of the kings.   BUT……</a:t>
            </a:r>
          </a:p>
          <a:p>
            <a:r>
              <a:rPr lang="en-US" dirty="0"/>
              <a:t>He sees Mordecai not standing up or trembling before him and he is filled with anger.</a:t>
            </a:r>
          </a:p>
          <a:p>
            <a:r>
              <a:rPr lang="en-US" dirty="0"/>
              <a:t>“A slight afront which a humble man would scarcely notice, will torment a proud man even to madness, and will mar all his comfort.”     Matthew Henry </a:t>
            </a:r>
          </a:p>
          <a:p>
            <a:r>
              <a:rPr lang="en-US" dirty="0"/>
              <a:t>Haman is not satisfied.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0C30D2-2CB6-77EA-452C-01147332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Haman</a:t>
            </a:r>
          </a:p>
        </p:txBody>
      </p:sp>
    </p:spTree>
    <p:extLst>
      <p:ext uri="{BB962C8B-B14F-4D97-AF65-F5344CB8AC3E}">
        <p14:creationId xmlns:p14="http://schemas.microsoft.com/office/powerpoint/2010/main" val="57172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C86423-D284-7EE1-5238-7283FF667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Zeresh</a:t>
            </a:r>
            <a:r>
              <a:rPr lang="en-US" dirty="0"/>
              <a:t>, his wife, and all his friends suggest a gallows be built, 75 feet high, and in the </a:t>
            </a:r>
            <a:r>
              <a:rPr lang="en-US" b="1" dirty="0"/>
              <a:t>morning</a:t>
            </a:r>
            <a:r>
              <a:rPr lang="en-US" dirty="0"/>
              <a:t> (their suggested timing) ask the king to have Mordecai hanged on it.   </a:t>
            </a:r>
            <a:r>
              <a:rPr lang="en-US" b="1" dirty="0"/>
              <a:t>Rapid Revenge</a:t>
            </a:r>
          </a:p>
          <a:p>
            <a:r>
              <a:rPr lang="en-US" dirty="0"/>
              <a:t>Gallows in this culture, was not a rope, but rather being impaled. Picture that, 75 feet high for all to see.</a:t>
            </a:r>
          </a:p>
          <a:p>
            <a:r>
              <a:rPr lang="en-US" b="1" dirty="0"/>
              <a:t>Est. 2:21 </a:t>
            </a:r>
            <a:r>
              <a:rPr lang="en-US" dirty="0"/>
              <a:t>Gallows already existed and had been used on </a:t>
            </a:r>
            <a:r>
              <a:rPr lang="en-US" dirty="0" err="1"/>
              <a:t>Bigthan</a:t>
            </a:r>
            <a:r>
              <a:rPr lang="en-US" dirty="0"/>
              <a:t> and </a:t>
            </a:r>
            <a:r>
              <a:rPr lang="en-US" dirty="0" err="1"/>
              <a:t>Teresh</a:t>
            </a:r>
            <a:r>
              <a:rPr lang="en-US" dirty="0"/>
              <a:t>.  Must not have been 75 feet high</a:t>
            </a:r>
          </a:p>
          <a:p>
            <a:r>
              <a:rPr lang="en-US" b="1" dirty="0"/>
              <a:t>Sovereignty of God: Deut. 32:35 </a:t>
            </a:r>
            <a:r>
              <a:rPr lang="en-US" dirty="0"/>
              <a:t>“Vengeance is Mine, and retribution, in due time their foot will slip; for the day of their calamity is near, and the impending things are hastening upon them.”</a:t>
            </a:r>
          </a:p>
          <a:p>
            <a:r>
              <a:rPr lang="en-US" b="1" dirty="0"/>
              <a:t>Theme: Esther goes to the king; first banquet; gallows built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052169-85B4-8FC3-DCE7-A09F513C0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5:14</a:t>
            </a:r>
          </a:p>
        </p:txBody>
      </p:sp>
    </p:spTree>
    <p:extLst>
      <p:ext uri="{BB962C8B-B14F-4D97-AF65-F5344CB8AC3E}">
        <p14:creationId xmlns:p14="http://schemas.microsoft.com/office/powerpoint/2010/main" val="210839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BCABBA-36CF-980C-4008-6FE57664B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king couldn’t sleep, but instead of calling concubines, or having music played he has Chronicles read to him, and the plot that was thwarted by Mordecai is read.</a:t>
            </a:r>
          </a:p>
          <a:p>
            <a:r>
              <a:rPr lang="en-US" dirty="0"/>
              <a:t>That plot happened 4-5 years before. (gallows still there)</a:t>
            </a:r>
          </a:p>
          <a:p>
            <a:r>
              <a:rPr lang="en-US" dirty="0"/>
              <a:t>Haman is in the court, bright and early, ready to get his revenge on Mordecai.</a:t>
            </a:r>
          </a:p>
          <a:p>
            <a:r>
              <a:rPr lang="en-US" dirty="0"/>
              <a:t>Yet, Haman is ordered to honor Mordecai in the manner HE wishes to be honored. Now Haman is the one mourning.</a:t>
            </a:r>
          </a:p>
          <a:p>
            <a:r>
              <a:rPr lang="en-US" dirty="0"/>
              <a:t>Mordecai returns to his station, unaffected by the exhibition through the city, publicly honoring him.  </a:t>
            </a:r>
            <a:r>
              <a:rPr lang="en-US" b="1" dirty="0"/>
              <a:t>I Tim. 6:6 </a:t>
            </a:r>
            <a:r>
              <a:rPr lang="en-US" dirty="0"/>
              <a:t>Godliness with contentment is great gain.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323F60-4767-4E01-7999-F663A61E8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6:1-12</a:t>
            </a:r>
          </a:p>
        </p:txBody>
      </p:sp>
    </p:spTree>
    <p:extLst>
      <p:ext uri="{BB962C8B-B14F-4D97-AF65-F5344CB8AC3E}">
        <p14:creationId xmlns:p14="http://schemas.microsoft.com/office/powerpoint/2010/main" val="4822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7D708B-2803-5B00-0F54-775A02571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Zeresh</a:t>
            </a:r>
            <a:r>
              <a:rPr lang="en-US" dirty="0"/>
              <a:t>, his wife, all his friends and his wise men predict Haman’s coming fall, which had already started in honoring Mordecai.</a:t>
            </a:r>
          </a:p>
          <a:p>
            <a:r>
              <a:rPr lang="en-US" dirty="0"/>
              <a:t>They flip flop on their advice to him.  </a:t>
            </a:r>
            <a:r>
              <a:rPr lang="en-US" b="1" dirty="0"/>
              <a:t>5:14</a:t>
            </a:r>
          </a:p>
          <a:p>
            <a:r>
              <a:rPr lang="en-US" b="1" dirty="0"/>
              <a:t>Chapter covers one day</a:t>
            </a:r>
          </a:p>
          <a:p>
            <a:r>
              <a:rPr lang="en-US" b="1" dirty="0"/>
              <a:t>Sovereignty of God: NO SLEEP! Ps. 4:8 </a:t>
            </a:r>
            <a:r>
              <a:rPr lang="en-US" dirty="0"/>
              <a:t>“In peace I will both lie down and sleep, for You alone, O Lord, make me to dwell in safety.” Lack of sleep makes one grumpy, irritable</a:t>
            </a:r>
          </a:p>
          <a:p>
            <a:r>
              <a:rPr lang="en-US" b="1" dirty="0"/>
              <a:t>Theme: Haman commanded to honor Mordecai by the king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8A46FA-7508-F245-89C7-E6D95D22B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6:13-14</a:t>
            </a:r>
          </a:p>
        </p:txBody>
      </p:sp>
    </p:spTree>
    <p:extLst>
      <p:ext uri="{BB962C8B-B14F-4D97-AF65-F5344CB8AC3E}">
        <p14:creationId xmlns:p14="http://schemas.microsoft.com/office/powerpoint/2010/main" val="422262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FE7768-1129-72B6-B6E6-8A52FE740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Esther’s 2</a:t>
            </a:r>
            <a:r>
              <a:rPr lang="en-US" baseline="30000" dirty="0"/>
              <a:t>nd</a:t>
            </a:r>
            <a:r>
              <a:rPr lang="en-US" dirty="0"/>
              <a:t> banquet, both the king and Haman are present</a:t>
            </a:r>
          </a:p>
          <a:p>
            <a:r>
              <a:rPr lang="en-US" dirty="0"/>
              <a:t>King asks a 3</a:t>
            </a:r>
            <a:r>
              <a:rPr lang="en-US" baseline="30000" dirty="0"/>
              <a:t>rd</a:t>
            </a:r>
            <a:r>
              <a:rPr lang="en-US" dirty="0"/>
              <a:t> time, what her request is and promises her up to ½ the kingdom if she so wishes</a:t>
            </a:r>
          </a:p>
          <a:p>
            <a:r>
              <a:rPr lang="en-US" b="1" dirty="0"/>
              <a:t>Request:</a:t>
            </a:r>
            <a:r>
              <a:rPr lang="en-US" dirty="0"/>
              <a:t> Her life and the life of her people – the Jews</a:t>
            </a:r>
          </a:p>
          <a:p>
            <a:r>
              <a:rPr lang="en-US" dirty="0"/>
              <a:t>“I have been sold” – for 10,000 talents of silver  (</a:t>
            </a:r>
            <a:r>
              <a:rPr lang="en-US" b="1" dirty="0"/>
              <a:t>3:9</a:t>
            </a:r>
            <a:r>
              <a:rPr lang="en-US" dirty="0"/>
              <a:t>)</a:t>
            </a:r>
          </a:p>
          <a:p>
            <a:r>
              <a:rPr lang="en-US" dirty="0"/>
              <a:t>I and my people are to be destroyed, killed and annihilated – the exact words of HIS edict. (</a:t>
            </a:r>
            <a:r>
              <a:rPr lang="en-US" b="1" dirty="0"/>
              <a:t>3:13</a:t>
            </a:r>
            <a:r>
              <a:rPr lang="en-US" dirty="0"/>
              <a:t>)</a:t>
            </a:r>
          </a:p>
          <a:p>
            <a:r>
              <a:rPr lang="en-US" dirty="0"/>
              <a:t>“If we had only been sold as slaves, I would have remained silent”: why? Not as great a loss to the king financially, bodily and personally as he would incur at the loss of a people group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FEA8107-B372-3787-7D35-095F6F50F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Esther 7:1-4</a:t>
            </a:r>
          </a:p>
        </p:txBody>
      </p:sp>
    </p:spTree>
    <p:extLst>
      <p:ext uri="{BB962C8B-B14F-4D97-AF65-F5344CB8AC3E}">
        <p14:creationId xmlns:p14="http://schemas.microsoft.com/office/powerpoint/2010/main" val="228865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106</TotalTime>
  <Words>1256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Lucida Sans Unicode</vt:lpstr>
      <vt:lpstr>Verdana</vt:lpstr>
      <vt:lpstr>Wingdings 2</vt:lpstr>
      <vt:lpstr>Wingdings 3</vt:lpstr>
      <vt:lpstr>Theme Luke</vt:lpstr>
      <vt:lpstr>Esther</vt:lpstr>
      <vt:lpstr>Review    Esther 1 and 2</vt:lpstr>
      <vt:lpstr>Review   Esther 3-4</vt:lpstr>
      <vt:lpstr>Esther 5: 1-13</vt:lpstr>
      <vt:lpstr>Haman</vt:lpstr>
      <vt:lpstr>Esther 5:14</vt:lpstr>
      <vt:lpstr>Esther 6:1-12</vt:lpstr>
      <vt:lpstr>Esther 6:13-14</vt:lpstr>
      <vt:lpstr>Esther 7:1-4</vt:lpstr>
      <vt:lpstr>Esther 7:5-9</vt:lpstr>
      <vt:lpstr>Esther 7:10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Esther</dc:title>
  <dc:creator>Ron Goins</dc:creator>
  <cp:lastModifiedBy>Ron Goins</cp:lastModifiedBy>
  <cp:revision>27</cp:revision>
  <dcterms:created xsi:type="dcterms:W3CDTF">2024-04-24T10:11:40Z</dcterms:created>
  <dcterms:modified xsi:type="dcterms:W3CDTF">2024-04-24T12:54:24Z</dcterms:modified>
</cp:coreProperties>
</file>