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7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A4D600E-E7F4-4C73-8436-91EA080D205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C0CF98-6606-445E-9B2E-D0FE52DB1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722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600E-E7F4-4C73-8436-91EA080D205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CF98-6606-445E-9B2E-D0FE52DB1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464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600E-E7F4-4C73-8436-91EA080D205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CF98-6606-445E-9B2E-D0FE52DB1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720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600E-E7F4-4C73-8436-91EA080D205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CF98-6606-445E-9B2E-D0FE52DB13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3777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600E-E7F4-4C73-8436-91EA080D205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CF98-6606-445E-9B2E-D0FE52DB13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20046944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600E-E7F4-4C73-8436-91EA080D205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CF98-6606-445E-9B2E-D0FE52DB13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494717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600E-E7F4-4C73-8436-91EA080D205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CF98-6606-445E-9B2E-D0FE52DB1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866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600E-E7F4-4C73-8436-91EA080D205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CF98-6606-445E-9B2E-D0FE52DB136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648096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600E-E7F4-4C73-8436-91EA080D205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CF98-6606-445E-9B2E-D0FE52DB1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9A4D600E-E7F4-4C73-8436-91EA080D205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CF98-6606-445E-9B2E-D0FE52DB1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3520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A4D600E-E7F4-4C73-8436-91EA080D205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C0CF98-6606-445E-9B2E-D0FE52DB136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15316017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A4D600E-E7F4-4C73-8436-91EA080D205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6C0CF98-6606-445E-9B2E-D0FE52DB1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057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40D3A-3C78-1284-2013-7D0A7F38AF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Esther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F83CFD-B7F3-3CBE-3FC0-D75E3870B4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Lesson 1</a:t>
            </a:r>
          </a:p>
        </p:txBody>
      </p:sp>
    </p:spTree>
    <p:extLst>
      <p:ext uri="{BB962C8B-B14F-4D97-AF65-F5344CB8AC3E}">
        <p14:creationId xmlns:p14="http://schemas.microsoft.com/office/powerpoint/2010/main" val="3004896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B4C0106-76ED-4987-C976-62C63B169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Esther:</a:t>
            </a:r>
            <a:r>
              <a:rPr lang="en-US" dirty="0"/>
              <a:t> Hebrew name was Hadassah. Orphan. NOT nobility, brought up by Mordecai, beautiful. (probably about 14)</a:t>
            </a:r>
          </a:p>
          <a:p>
            <a:r>
              <a:rPr lang="en-US" dirty="0"/>
              <a:t>She is taken to the king’s harem, pleased and found favor with </a:t>
            </a:r>
            <a:r>
              <a:rPr lang="en-US" dirty="0" err="1"/>
              <a:t>Hegai</a:t>
            </a:r>
            <a:r>
              <a:rPr lang="en-US" dirty="0"/>
              <a:t>, who then provides her with cosmetics, food, 7 choice maids, and transfers them to the best place in the harem.</a:t>
            </a:r>
          </a:p>
          <a:p>
            <a:r>
              <a:rPr lang="en-US" dirty="0"/>
              <a:t>She did not make known that she was a Jew, because she obeyed Mordecai, still. </a:t>
            </a:r>
          </a:p>
          <a:p>
            <a:r>
              <a:rPr lang="en-US" dirty="0"/>
              <a:t>Still watched over by Mordecai, who walks back and forth in front of the court of the palace.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A7B6BDE-30F0-4773-3661-18B2D986D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Esther 2:7-11</a:t>
            </a:r>
          </a:p>
        </p:txBody>
      </p:sp>
    </p:spTree>
    <p:extLst>
      <p:ext uri="{BB962C8B-B14F-4D97-AF65-F5344CB8AC3E}">
        <p14:creationId xmlns:p14="http://schemas.microsoft.com/office/powerpoint/2010/main" val="351664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45D5644-347C-7AE6-170B-45FFBB499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not disclose her heritage?</a:t>
            </a:r>
          </a:p>
          <a:p>
            <a:r>
              <a:rPr lang="en-US" b="1" dirty="0"/>
              <a:t>Ez. 4:1-6 </a:t>
            </a:r>
            <a:r>
              <a:rPr lang="en-US" dirty="0"/>
              <a:t>They had enemies who discouraged the people of Judah and frightened them from building the Temple.</a:t>
            </a:r>
          </a:p>
          <a:p>
            <a:r>
              <a:rPr lang="en-US" dirty="0"/>
              <a:t>These enemies wrote an accusation against the Jews to King Ahasuerus in the beginning of his reign,(</a:t>
            </a:r>
            <a:r>
              <a:rPr lang="en-US" b="1" dirty="0"/>
              <a:t>Ezra 4:6</a:t>
            </a:r>
            <a:r>
              <a:rPr lang="en-US" dirty="0"/>
              <a:t>) shortly before the events of Esther 2.</a:t>
            </a:r>
          </a:p>
          <a:p>
            <a:r>
              <a:rPr lang="en-US" dirty="0"/>
              <a:t>Women in the harem: 6 months with oil, 6 months with spices and cosmetics, 1 night with the king, only returned if he ever summoned her again. Goes to 2</a:t>
            </a:r>
            <a:r>
              <a:rPr lang="en-US" baseline="30000" dirty="0"/>
              <a:t>nd</a:t>
            </a:r>
            <a:r>
              <a:rPr lang="en-US" dirty="0"/>
              <a:t> harem as a concubine.</a:t>
            </a:r>
          </a:p>
          <a:p>
            <a:r>
              <a:rPr lang="en-US" dirty="0"/>
              <a:t>That is now her life. In waiting……..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DE39918-D539-AFF2-3CCC-6D3C0E2ED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Esther 2:12-14 </a:t>
            </a:r>
          </a:p>
        </p:txBody>
      </p:sp>
    </p:spTree>
    <p:extLst>
      <p:ext uri="{BB962C8B-B14F-4D97-AF65-F5344CB8AC3E}">
        <p14:creationId xmlns:p14="http://schemas.microsoft.com/office/powerpoint/2010/main" val="911424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2955ACC-0FC0-0C34-59B2-3C4529FE5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Esther’s turn comes: she uses wisdom, taking only what </a:t>
            </a:r>
            <a:r>
              <a:rPr lang="en-US" dirty="0" err="1"/>
              <a:t>Hegai</a:t>
            </a:r>
            <a:r>
              <a:rPr lang="en-US" dirty="0"/>
              <a:t> has advised her to.</a:t>
            </a:r>
          </a:p>
          <a:p>
            <a:r>
              <a:rPr lang="en-US" dirty="0"/>
              <a:t>She is not only favored by the king and </a:t>
            </a:r>
            <a:r>
              <a:rPr lang="en-US" dirty="0" err="1"/>
              <a:t>Hegai</a:t>
            </a:r>
            <a:r>
              <a:rPr lang="en-US" dirty="0"/>
              <a:t>, but by </a:t>
            </a:r>
            <a:r>
              <a:rPr lang="en-US" b="1" dirty="0"/>
              <a:t>all</a:t>
            </a:r>
            <a:r>
              <a:rPr lang="en-US" dirty="0"/>
              <a:t> who saw her. </a:t>
            </a:r>
          </a:p>
          <a:p>
            <a:r>
              <a:rPr lang="en-US" dirty="0"/>
              <a:t>She is taken, now by the king, in the 7</a:t>
            </a:r>
            <a:r>
              <a:rPr lang="en-US" baseline="30000" dirty="0"/>
              <a:t>th</a:t>
            </a:r>
            <a:r>
              <a:rPr lang="en-US" dirty="0"/>
              <a:t> year of his reign, and crowned queen, loved and favored by him more than </a:t>
            </a:r>
            <a:r>
              <a:rPr lang="en-US" b="1" dirty="0"/>
              <a:t>all</a:t>
            </a:r>
            <a:r>
              <a:rPr lang="en-US" dirty="0"/>
              <a:t> the virgins. (but there are still concubines in this marriage)</a:t>
            </a:r>
          </a:p>
          <a:p>
            <a:r>
              <a:rPr lang="en-US" dirty="0"/>
              <a:t>Great banquet (#4); Esther’s Banquet for </a:t>
            </a:r>
            <a:r>
              <a:rPr lang="en-US" b="1" dirty="0"/>
              <a:t>all</a:t>
            </a:r>
            <a:r>
              <a:rPr lang="en-US" dirty="0"/>
              <a:t> his princes, servants and a holiday for </a:t>
            </a:r>
            <a:r>
              <a:rPr lang="en-US" b="1" dirty="0"/>
              <a:t>all</a:t>
            </a:r>
            <a:r>
              <a:rPr lang="en-US" dirty="0"/>
              <a:t> his provinces (which granted remission of taxes), and gifts given according to his bounty.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5C736F-1B57-2704-41EE-B1B2AAF1A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Esther 2:15-18</a:t>
            </a:r>
          </a:p>
        </p:txBody>
      </p:sp>
    </p:spTree>
    <p:extLst>
      <p:ext uri="{BB962C8B-B14F-4D97-AF65-F5344CB8AC3E}">
        <p14:creationId xmlns:p14="http://schemas.microsoft.com/office/powerpoint/2010/main" val="2081462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3F9D385-C203-594C-A842-57C96920F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Mordecai SITS at the king’s gate: not walking back and forth now, but sitting in a place of prominence.</a:t>
            </a:r>
          </a:p>
          <a:p>
            <a:r>
              <a:rPr lang="en-US" dirty="0"/>
              <a:t>Hears of a plot to kill the king, tells Esther, who tells the king, but IN Mordecai’s name.   She is not seeking credit.</a:t>
            </a:r>
          </a:p>
          <a:p>
            <a:r>
              <a:rPr lang="en-US" dirty="0"/>
              <a:t>The plotters are hanged, and Mordecai’s name is written in the Book of the Chronicles in the king’s presence.</a:t>
            </a:r>
          </a:p>
          <a:p>
            <a:r>
              <a:rPr lang="en-US" dirty="0"/>
              <a:t>“God” is never mentioned in Esther (Or Song of Solomon)</a:t>
            </a:r>
          </a:p>
          <a:p>
            <a:r>
              <a:rPr lang="en-US" b="1" dirty="0"/>
              <a:t>Theme: Virgins gathered; Esther chosen; Mordecai saves king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4177DBE-B602-3A6D-F89D-2AF67CAC0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Esther 2:19-23</a:t>
            </a:r>
          </a:p>
        </p:txBody>
      </p:sp>
    </p:spTree>
    <p:extLst>
      <p:ext uri="{BB962C8B-B14F-4D97-AF65-F5344CB8AC3E}">
        <p14:creationId xmlns:p14="http://schemas.microsoft.com/office/powerpoint/2010/main" val="2552950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649301F-32AD-A6E1-E3E4-F652EDD11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Esther seems to have NO control, NO say over her life.</a:t>
            </a:r>
          </a:p>
          <a:p>
            <a:r>
              <a:rPr lang="en-US" dirty="0"/>
              <a:t>She is an orphan, raised by her uncle, in a foreign land that doesn’t even speak her language.</a:t>
            </a:r>
          </a:p>
          <a:p>
            <a:r>
              <a:rPr lang="en-US" dirty="0"/>
              <a:t>What can God do with THAT?</a:t>
            </a:r>
          </a:p>
          <a:p>
            <a:r>
              <a:rPr lang="en-US" dirty="0"/>
              <a:t>What did she “bring to the table”? Anything of worth?</a:t>
            </a:r>
          </a:p>
          <a:p>
            <a:r>
              <a:rPr lang="en-US" dirty="0"/>
              <a:t>A willing, humble, obedient spirit.</a:t>
            </a:r>
          </a:p>
          <a:p>
            <a:r>
              <a:rPr lang="en-US" dirty="0"/>
              <a:t>What do YOU bring to the table? Can God use that too?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E08051-9014-6EBE-0AFF-E5C331440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</a:t>
            </a:r>
          </a:p>
        </p:txBody>
      </p:sp>
    </p:spTree>
    <p:extLst>
      <p:ext uri="{BB962C8B-B14F-4D97-AF65-F5344CB8AC3E}">
        <p14:creationId xmlns:p14="http://schemas.microsoft.com/office/powerpoint/2010/main" val="1907707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F1675F0-01BE-96CB-33AB-103F77FD8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605</a:t>
            </a:r>
            <a:r>
              <a:rPr lang="en-US" dirty="0"/>
              <a:t> Jewish captivity (Daniel) for 70 years</a:t>
            </a:r>
          </a:p>
          <a:p>
            <a:r>
              <a:rPr lang="en-US" b="1" dirty="0"/>
              <a:t>586</a:t>
            </a:r>
            <a:r>
              <a:rPr lang="en-US" dirty="0"/>
              <a:t> Temple is destroyed as well as Jerusalem</a:t>
            </a:r>
          </a:p>
          <a:p>
            <a:r>
              <a:rPr lang="en-US" b="1" dirty="0"/>
              <a:t>539</a:t>
            </a:r>
            <a:r>
              <a:rPr lang="en-US" dirty="0"/>
              <a:t> Babylon is destroyed/Medes and Persians</a:t>
            </a:r>
          </a:p>
          <a:p>
            <a:r>
              <a:rPr lang="en-US" b="1" dirty="0"/>
              <a:t>536</a:t>
            </a:r>
            <a:r>
              <a:rPr lang="en-US" dirty="0"/>
              <a:t> Zerubbabel returns to build Jerusalem</a:t>
            </a:r>
          </a:p>
          <a:p>
            <a:r>
              <a:rPr lang="en-US" b="1" dirty="0"/>
              <a:t>534</a:t>
            </a:r>
            <a:r>
              <a:rPr lang="en-US" dirty="0"/>
              <a:t> Temple work stopped</a:t>
            </a:r>
          </a:p>
          <a:p>
            <a:r>
              <a:rPr lang="en-US" b="1" dirty="0"/>
              <a:t>533-516</a:t>
            </a:r>
            <a:r>
              <a:rPr lang="en-US" dirty="0"/>
              <a:t> Ezra is prophet</a:t>
            </a:r>
          </a:p>
          <a:p>
            <a:r>
              <a:rPr lang="en-US" b="1" dirty="0"/>
              <a:t>520</a:t>
            </a:r>
            <a:r>
              <a:rPr lang="en-US" dirty="0"/>
              <a:t> Temple work resumes under Darius. Zechariah and Haggai are prophets</a:t>
            </a:r>
          </a:p>
          <a:p>
            <a:r>
              <a:rPr lang="en-US" b="1" dirty="0"/>
              <a:t>516</a:t>
            </a:r>
            <a:r>
              <a:rPr lang="en-US" dirty="0"/>
              <a:t> Temple is finished, but not the walls.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1E4366-F810-D25D-C8F0-B52D87A8D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Time-Line</a:t>
            </a:r>
          </a:p>
        </p:txBody>
      </p:sp>
    </p:spTree>
    <p:extLst>
      <p:ext uri="{BB962C8B-B14F-4D97-AF65-F5344CB8AC3E}">
        <p14:creationId xmlns:p14="http://schemas.microsoft.com/office/powerpoint/2010/main" val="3355692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36341-3486-5CD5-E10C-21BB7B054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When:</a:t>
            </a:r>
            <a:r>
              <a:rPr lang="en-US" dirty="0"/>
              <a:t> In the 3</a:t>
            </a:r>
            <a:r>
              <a:rPr lang="en-US" baseline="30000" dirty="0"/>
              <a:t>rd</a:t>
            </a:r>
            <a:r>
              <a:rPr lang="en-US" dirty="0"/>
              <a:t> year of King Ahasuerus – Xerxes  </a:t>
            </a:r>
            <a:r>
              <a:rPr lang="en-US" b="1" dirty="0"/>
              <a:t>483 BC</a:t>
            </a:r>
          </a:p>
          <a:p>
            <a:r>
              <a:rPr lang="en-US" dirty="0"/>
              <a:t>Tradition and Josephus says Mordecai wrote Esther. Others say possibly Nehemiah or Ezra did, but it had to be a Jew.</a:t>
            </a:r>
          </a:p>
          <a:p>
            <a:r>
              <a:rPr lang="en-US" dirty="0"/>
              <a:t>Ahasuerus ruled the Persian kingdom from his throne in Susa, which was the capital of Persia, who defeated Babylon</a:t>
            </a:r>
          </a:p>
          <a:p>
            <a:r>
              <a:rPr lang="en-US" dirty="0"/>
              <a:t>This is the 2</a:t>
            </a:r>
            <a:r>
              <a:rPr lang="en-US" baseline="30000" dirty="0"/>
              <a:t>nd</a:t>
            </a:r>
            <a:r>
              <a:rPr lang="en-US" dirty="0"/>
              <a:t> part of the statue of Daniel 2 – Silver chest</a:t>
            </a:r>
          </a:p>
          <a:p>
            <a:r>
              <a:rPr lang="en-US" b="1" dirty="0"/>
              <a:t>Why are the Jews in Babylon and Persia?   </a:t>
            </a:r>
            <a:r>
              <a:rPr lang="en-US" dirty="0"/>
              <a:t>Sin/God’s judgment</a:t>
            </a:r>
          </a:p>
          <a:p>
            <a:r>
              <a:rPr lang="en-US" b="1" dirty="0"/>
              <a:t>2 Kings 24:8-16</a:t>
            </a:r>
            <a:r>
              <a:rPr lang="en-US" dirty="0"/>
              <a:t> Jeconiah, 18 </a:t>
            </a:r>
            <a:r>
              <a:rPr lang="en-US" dirty="0" err="1"/>
              <a:t>yr</a:t>
            </a:r>
            <a:r>
              <a:rPr lang="en-US" dirty="0"/>
              <a:t> old king, and Judah, had been taken into captivity by Nebuchadnezzar, in 3 stages, for a total of 70 years which had been prophesied by Jeremiah.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5DD697-54BE-5A65-D9E2-4D0633195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 Context</a:t>
            </a:r>
          </a:p>
        </p:txBody>
      </p:sp>
    </p:spTree>
    <p:extLst>
      <p:ext uri="{BB962C8B-B14F-4D97-AF65-F5344CB8AC3E}">
        <p14:creationId xmlns:p14="http://schemas.microsoft.com/office/powerpoint/2010/main" val="4133433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C77B1EC-5C75-CA4E-FC05-36FA34665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Jeconiah reigned only 3 months and was wicked.</a:t>
            </a:r>
          </a:p>
          <a:p>
            <a:r>
              <a:rPr lang="en-US" dirty="0"/>
              <a:t>His mother, wives, officials, leading men, entire force of 7,000 fighting, strong men of war, 1,000 craftsmen and artisan were also taken into captivity. (why would Neb need craftsmen?)</a:t>
            </a:r>
          </a:p>
          <a:p>
            <a:r>
              <a:rPr lang="en-US" b="1" dirty="0"/>
              <a:t>Daniel 5</a:t>
            </a:r>
            <a:r>
              <a:rPr lang="en-US" dirty="0"/>
              <a:t>  Belshazzar, last king of Babylon, at a banquet/feast, lost his kingdom to </a:t>
            </a:r>
            <a:r>
              <a:rPr lang="en-US" b="1" dirty="0"/>
              <a:t>Darius</a:t>
            </a:r>
            <a:r>
              <a:rPr lang="en-US" dirty="0"/>
              <a:t>  and </a:t>
            </a:r>
            <a:r>
              <a:rPr lang="en-US" b="1" dirty="0"/>
              <a:t>Cyrus </a:t>
            </a:r>
            <a:r>
              <a:rPr lang="en-US" dirty="0"/>
              <a:t>of the Medes and Persians.</a:t>
            </a:r>
          </a:p>
          <a:p>
            <a:r>
              <a:rPr lang="en-US" b="1" dirty="0"/>
              <a:t>2 Chron. 36 </a:t>
            </a:r>
            <a:r>
              <a:rPr lang="en-US" dirty="0"/>
              <a:t>END of 70 years, Cyrus decrees the Jews could return to build the Temple, which Isaiah prophesied over 100 years previously. (</a:t>
            </a:r>
            <a:r>
              <a:rPr lang="en-US" b="1" dirty="0"/>
              <a:t>Is. 44-45</a:t>
            </a:r>
            <a:r>
              <a:rPr lang="en-US" dirty="0"/>
              <a:t>)</a:t>
            </a:r>
          </a:p>
          <a:p>
            <a:r>
              <a:rPr lang="en-US" dirty="0"/>
              <a:t>Temple was completed prior to the time of Esther.  </a:t>
            </a:r>
            <a:r>
              <a:rPr lang="en-US" b="1" dirty="0"/>
              <a:t>516BC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7981EBA-3635-48E8-F4F1-27289B5AE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 Context</a:t>
            </a:r>
          </a:p>
        </p:txBody>
      </p:sp>
    </p:spTree>
    <p:extLst>
      <p:ext uri="{BB962C8B-B14F-4D97-AF65-F5344CB8AC3E}">
        <p14:creationId xmlns:p14="http://schemas.microsoft.com/office/powerpoint/2010/main" val="772139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851EDEA-D32B-9970-8269-A1006E96B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King Ahasuerus ruled over 127 provinces, from India to Ethiopia. Throne was in Susa, middle of his kingdom.</a:t>
            </a:r>
          </a:p>
          <a:p>
            <a:r>
              <a:rPr lang="en-US" dirty="0"/>
              <a:t>Esther opens up in the 3</a:t>
            </a:r>
            <a:r>
              <a:rPr lang="en-US" baseline="30000" dirty="0"/>
              <a:t>rd</a:t>
            </a:r>
            <a:r>
              <a:rPr lang="en-US" dirty="0"/>
              <a:t> year of his reign, 483 BC, which lasted for only 21 years.   (486BC to 465BC)</a:t>
            </a:r>
          </a:p>
          <a:p>
            <a:r>
              <a:rPr lang="en-US" dirty="0"/>
              <a:t>King gives a banquet (#1) for: princes, attendants, army officers, nobles, princes of his provinces – in his presence.</a:t>
            </a:r>
          </a:p>
          <a:p>
            <a:r>
              <a:rPr lang="en-US" dirty="0"/>
              <a:t>Lasts for 180 days, displaying </a:t>
            </a:r>
            <a:r>
              <a:rPr lang="en-US" b="1" dirty="0"/>
              <a:t>his </a:t>
            </a:r>
            <a:r>
              <a:rPr lang="en-US" dirty="0"/>
              <a:t>royal glory and the splendor of </a:t>
            </a:r>
            <a:r>
              <a:rPr lang="en-US" b="1" dirty="0"/>
              <a:t>his</a:t>
            </a:r>
            <a:r>
              <a:rPr lang="en-US" dirty="0"/>
              <a:t> great majesty.</a:t>
            </a:r>
          </a:p>
          <a:p>
            <a:r>
              <a:rPr lang="en-US" b="1" dirty="0"/>
              <a:t>Note:</a:t>
            </a:r>
            <a:r>
              <a:rPr lang="en-US" dirty="0"/>
              <a:t> He is king because he married royalty – Vashti.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665534E-587D-9963-8CC7-B4858A8FC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Esther 1:1-4</a:t>
            </a:r>
          </a:p>
        </p:txBody>
      </p:sp>
    </p:spTree>
    <p:extLst>
      <p:ext uri="{BB962C8B-B14F-4D97-AF65-F5344CB8AC3E}">
        <p14:creationId xmlns:p14="http://schemas.microsoft.com/office/powerpoint/2010/main" val="1961303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779082A-E475-EC08-9852-A8DF00698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King gives another banquet (#2) for ALL the people in Susa, so they can see </a:t>
            </a:r>
            <a:r>
              <a:rPr lang="en-US" b="1" dirty="0"/>
              <a:t>his</a:t>
            </a:r>
            <a:r>
              <a:rPr lang="en-US" dirty="0"/>
              <a:t> royal glory and the splendor of </a:t>
            </a:r>
            <a:r>
              <a:rPr lang="en-US" b="1" dirty="0"/>
              <a:t>his</a:t>
            </a:r>
            <a:r>
              <a:rPr lang="en-US" dirty="0"/>
              <a:t> great majesty.</a:t>
            </a:r>
          </a:p>
          <a:p>
            <a:r>
              <a:rPr lang="en-US" dirty="0"/>
              <a:t>Queen Vashti gives a banquet (#3) for the women, in the king’s palace.</a:t>
            </a:r>
          </a:p>
          <a:p>
            <a:r>
              <a:rPr lang="en-US" dirty="0"/>
              <a:t>Note: Vashti is King Belshazzar’s daughter. The defeated king of Babylon. She is noble; has royal blood. Spoils of war</a:t>
            </a:r>
          </a:p>
          <a:p>
            <a:r>
              <a:rPr lang="en-US" dirty="0"/>
              <a:t>Vashti is summoned by a drunken king on the last day of his 2</a:t>
            </a:r>
            <a:r>
              <a:rPr lang="en-US" baseline="30000" dirty="0"/>
              <a:t>nd</a:t>
            </a:r>
            <a:r>
              <a:rPr lang="en-US" dirty="0"/>
              <a:t> banquet. She is to wear her royal crown, and tradition says, </a:t>
            </a:r>
            <a:r>
              <a:rPr lang="en-US" b="1" dirty="0"/>
              <a:t>nothing else</a:t>
            </a:r>
            <a:r>
              <a:rPr lang="en-US" dirty="0"/>
              <a:t>, in order to display her beauty. True???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DE1E945-0116-C576-B730-918B10B9F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Esther 1:5-11</a:t>
            </a:r>
          </a:p>
        </p:txBody>
      </p:sp>
    </p:spTree>
    <p:extLst>
      <p:ext uri="{BB962C8B-B14F-4D97-AF65-F5344CB8AC3E}">
        <p14:creationId xmlns:p14="http://schemas.microsoft.com/office/powerpoint/2010/main" val="2353650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CDBC383-B08D-B784-805A-3E417FD1F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Queen Vashti refused the king, and he became very angry, and his wrath burned within him. (consuming rage)</a:t>
            </a:r>
          </a:p>
          <a:p>
            <a:r>
              <a:rPr lang="en-US" dirty="0"/>
              <a:t>The king consults “wise men who understood the times and who knew the law and justice”.  Crime must fit the time</a:t>
            </a:r>
          </a:p>
          <a:p>
            <a:r>
              <a:rPr lang="en-US" dirty="0" err="1"/>
              <a:t>Memucan</a:t>
            </a:r>
            <a:r>
              <a:rPr lang="en-US" dirty="0"/>
              <a:t> points out: Vashti wronged the king, </a:t>
            </a:r>
            <a:r>
              <a:rPr lang="en-US" b="1" dirty="0"/>
              <a:t>all</a:t>
            </a:r>
            <a:r>
              <a:rPr lang="en-US" dirty="0"/>
              <a:t> princes, </a:t>
            </a:r>
            <a:r>
              <a:rPr lang="en-US" b="1" dirty="0"/>
              <a:t>all</a:t>
            </a:r>
            <a:r>
              <a:rPr lang="en-US" dirty="0"/>
              <a:t> peoples in </a:t>
            </a:r>
            <a:r>
              <a:rPr lang="en-US" b="1" dirty="0"/>
              <a:t>all</a:t>
            </a:r>
            <a:r>
              <a:rPr lang="en-US" dirty="0"/>
              <a:t> the provinces, and it will be made known to </a:t>
            </a:r>
            <a:r>
              <a:rPr lang="en-US" b="1" dirty="0"/>
              <a:t>all</a:t>
            </a:r>
            <a:r>
              <a:rPr lang="en-US" dirty="0"/>
              <a:t> the women, even the ladies of Persia and Media (noblewomen) causing them to look with contempt on </a:t>
            </a:r>
            <a:r>
              <a:rPr lang="en-US" b="1" dirty="0"/>
              <a:t>all </a:t>
            </a:r>
            <a:r>
              <a:rPr lang="en-US" dirty="0"/>
              <a:t>their husbands.   It would affect </a:t>
            </a:r>
            <a:r>
              <a:rPr lang="en-US" b="1" dirty="0"/>
              <a:t>every</a:t>
            </a:r>
            <a:r>
              <a:rPr lang="en-US" dirty="0"/>
              <a:t> household</a:t>
            </a:r>
            <a:r>
              <a:rPr lang="en-US"/>
              <a:t>, no </a:t>
            </a:r>
            <a:r>
              <a:rPr lang="en-US" dirty="0"/>
              <a:t>matter their status.</a:t>
            </a:r>
          </a:p>
          <a:p>
            <a:r>
              <a:rPr lang="en-US" dirty="0"/>
              <a:t>There will be plenty of contempt and anger.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AF884B9-443A-C1AE-9780-4CE199EE1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Esther 1:12-18</a:t>
            </a:r>
          </a:p>
        </p:txBody>
      </p:sp>
    </p:spTree>
    <p:extLst>
      <p:ext uri="{BB962C8B-B14F-4D97-AF65-F5344CB8AC3E}">
        <p14:creationId xmlns:p14="http://schemas.microsoft.com/office/powerpoint/2010/main" val="2523299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881CD54-9069-4D66-EDEB-FE296EE6B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edict was issued, which could not be repealed, to replace Vashti and deny her access to the king. </a:t>
            </a:r>
          </a:p>
          <a:p>
            <a:r>
              <a:rPr lang="en-US" dirty="0"/>
              <a:t>Also stated that a man was to be master in his household.</a:t>
            </a:r>
          </a:p>
          <a:p>
            <a:r>
              <a:rPr lang="en-US" b="1" dirty="0"/>
              <a:t>Vs. 22  </a:t>
            </a:r>
            <a:r>
              <a:rPr lang="en-US" dirty="0"/>
              <a:t>In recognition of the position of her husband a foreign- born wife was to speak HIS language.</a:t>
            </a:r>
          </a:p>
          <a:p>
            <a:r>
              <a:rPr lang="en-US" b="1" dirty="0"/>
              <a:t>Theme:</a:t>
            </a:r>
            <a:r>
              <a:rPr lang="en-US" dirty="0"/>
              <a:t> 3 Banquets; Queen refuses to come; Edict issued.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547F905-2296-5CDC-3F48-F9593F27A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Esther 1:19-22                Solution</a:t>
            </a:r>
          </a:p>
        </p:txBody>
      </p:sp>
    </p:spTree>
    <p:extLst>
      <p:ext uri="{BB962C8B-B14F-4D97-AF65-F5344CB8AC3E}">
        <p14:creationId xmlns:p14="http://schemas.microsoft.com/office/powerpoint/2010/main" val="752180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F391B6-D108-36DC-E269-4AB99E86A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chapter covers </a:t>
            </a:r>
            <a:r>
              <a:rPr lang="en-US" b="1" dirty="0"/>
              <a:t>4 years after Esther 1:3</a:t>
            </a:r>
          </a:p>
          <a:p>
            <a:r>
              <a:rPr lang="en-US" dirty="0"/>
              <a:t>“When the King’s anger had subsided..” possibly 1 year</a:t>
            </a:r>
          </a:p>
          <a:p>
            <a:r>
              <a:rPr lang="en-US" dirty="0"/>
              <a:t>There was one year for the beautification process  </a:t>
            </a:r>
            <a:r>
              <a:rPr lang="en-US" b="1" dirty="0"/>
              <a:t>2:12</a:t>
            </a:r>
          </a:p>
          <a:p>
            <a:r>
              <a:rPr lang="en-US" dirty="0"/>
              <a:t>Beautiful, young virgins were to be brought to the king by overseers that would gather them from ALL his provinces.</a:t>
            </a:r>
          </a:p>
          <a:p>
            <a:r>
              <a:rPr lang="en-US" dirty="0" err="1"/>
              <a:t>Hegai</a:t>
            </a:r>
            <a:r>
              <a:rPr lang="en-US" dirty="0"/>
              <a:t> is put in charge of them all</a:t>
            </a:r>
          </a:p>
          <a:p>
            <a:r>
              <a:rPr lang="en-US" dirty="0"/>
              <a:t>The one that pleased the king the most, would replace Vashti.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A08A362-96AA-D5C8-BBA5-0E4376229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Esther 2:1-4</a:t>
            </a:r>
          </a:p>
        </p:txBody>
      </p:sp>
    </p:spTree>
    <p:extLst>
      <p:ext uri="{BB962C8B-B14F-4D97-AF65-F5344CB8AC3E}">
        <p14:creationId xmlns:p14="http://schemas.microsoft.com/office/powerpoint/2010/main" val="2057555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C0FBD22-EE89-C71A-34D3-5847B1B97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Mordecai:  A Jew, Benjamite, great grandson of one taken from Jerusalem in the 2</a:t>
            </a:r>
            <a:r>
              <a:rPr lang="en-US" baseline="30000" dirty="0"/>
              <a:t>nd</a:t>
            </a:r>
            <a:r>
              <a:rPr lang="en-US" dirty="0"/>
              <a:t> exile in 597 BC, with Jeconiah by Nebuchadnezzar.</a:t>
            </a:r>
          </a:p>
          <a:p>
            <a:r>
              <a:rPr lang="en-US" dirty="0"/>
              <a:t>Descendant of Kish, who was the father of King Saul.</a:t>
            </a:r>
          </a:p>
          <a:p>
            <a:r>
              <a:rPr lang="en-US" dirty="0"/>
              <a:t>Brought up his Uncle </a:t>
            </a:r>
            <a:r>
              <a:rPr lang="en-US" dirty="0" err="1"/>
              <a:t>Abihail’s</a:t>
            </a:r>
            <a:r>
              <a:rPr lang="en-US" dirty="0"/>
              <a:t> daughter as his own.</a:t>
            </a:r>
          </a:p>
          <a:p>
            <a:r>
              <a:rPr lang="en-US" dirty="0"/>
              <a:t>His family did NOT return to Jerusalem when Cyrus made his decree in 516 BC, that the Jews could return to build the Temple.</a:t>
            </a:r>
          </a:p>
          <a:p>
            <a:r>
              <a:rPr lang="en-US" b="1" dirty="0"/>
              <a:t>Ezra 1:5 </a:t>
            </a:r>
            <a:r>
              <a:rPr lang="en-US" dirty="0"/>
              <a:t>It was only those whose spirits God stirred that returned.</a:t>
            </a:r>
          </a:p>
          <a:p>
            <a:r>
              <a:rPr lang="en-US" dirty="0"/>
              <a:t>In God’s sovereignty, He had Mordecai’s family stay.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66CC73D-3A97-0046-2CFD-11C743867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Esther 2:5-7</a:t>
            </a:r>
          </a:p>
        </p:txBody>
      </p:sp>
    </p:spTree>
    <p:extLst>
      <p:ext uri="{BB962C8B-B14F-4D97-AF65-F5344CB8AC3E}">
        <p14:creationId xmlns:p14="http://schemas.microsoft.com/office/powerpoint/2010/main" val="3587769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 Luk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 Luke" id="{955BE703-B9AE-4A5C-AFCF-AC282E1E427D}" vid="{2228BCD3-862B-4DDA-9176-8E058845AE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 Luke</Template>
  <TotalTime>111</TotalTime>
  <Words>1392</Words>
  <Application>Microsoft Office PowerPoint</Application>
  <PresentationFormat>Widescreen</PresentationFormat>
  <Paragraphs>88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Lucida Sans Unicode</vt:lpstr>
      <vt:lpstr>Verdana</vt:lpstr>
      <vt:lpstr>Wingdings 2</vt:lpstr>
      <vt:lpstr>Wingdings 3</vt:lpstr>
      <vt:lpstr>Theme Luke</vt:lpstr>
      <vt:lpstr>Esther</vt:lpstr>
      <vt:lpstr>Historical Context</vt:lpstr>
      <vt:lpstr>Historical Context</vt:lpstr>
      <vt:lpstr>Esther 1:1-4</vt:lpstr>
      <vt:lpstr>Esther 1:5-11</vt:lpstr>
      <vt:lpstr>Esther 1:12-18</vt:lpstr>
      <vt:lpstr>Esther 1:19-22                Solution</vt:lpstr>
      <vt:lpstr>Esther 2:1-4</vt:lpstr>
      <vt:lpstr>Esther 2:5-7</vt:lpstr>
      <vt:lpstr>Esther 2:7-11</vt:lpstr>
      <vt:lpstr>Esther 2:12-14 </vt:lpstr>
      <vt:lpstr>Esther 2:15-18</vt:lpstr>
      <vt:lpstr>Esther 2:19-23</vt:lpstr>
      <vt:lpstr>Application</vt:lpstr>
      <vt:lpstr>Time-Line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Esther</dc:title>
  <dc:creator>Ron Goins</dc:creator>
  <cp:lastModifiedBy>Ron Goins</cp:lastModifiedBy>
  <cp:revision>26</cp:revision>
  <dcterms:created xsi:type="dcterms:W3CDTF">2024-04-09T13:22:18Z</dcterms:created>
  <dcterms:modified xsi:type="dcterms:W3CDTF">2024-04-09T18:40:45Z</dcterms:modified>
</cp:coreProperties>
</file>