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>
        <p:scale>
          <a:sx n="100" d="100"/>
          <a:sy n="100" d="100"/>
        </p:scale>
        <p:origin x="17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71385-31C7-4D09-9A19-9ABD10B87868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FD13-71F7-4C80-8836-15961AB0C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451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71385-31C7-4D09-9A19-9ABD10B87868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FD13-71F7-4C80-8836-15961AB0C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279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71385-31C7-4D09-9A19-9ABD10B87868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FD13-71F7-4C80-8836-15961AB0C8C2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451730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71385-31C7-4D09-9A19-9ABD10B87868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FD13-71F7-4C80-8836-15961AB0C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860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71385-31C7-4D09-9A19-9ABD10B87868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FD13-71F7-4C80-8836-15961AB0C8C2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70795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71385-31C7-4D09-9A19-9ABD10B87868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FD13-71F7-4C80-8836-15961AB0C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1186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71385-31C7-4D09-9A19-9ABD10B87868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FD13-71F7-4C80-8836-15961AB0C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7450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71385-31C7-4D09-9A19-9ABD10B87868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FD13-71F7-4C80-8836-15961AB0C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11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71385-31C7-4D09-9A19-9ABD10B87868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FD13-71F7-4C80-8836-15961AB0C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528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71385-31C7-4D09-9A19-9ABD10B87868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FD13-71F7-4C80-8836-15961AB0C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935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71385-31C7-4D09-9A19-9ABD10B87868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FD13-71F7-4C80-8836-15961AB0C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216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71385-31C7-4D09-9A19-9ABD10B87868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FD13-71F7-4C80-8836-15961AB0C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440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71385-31C7-4D09-9A19-9ABD10B87868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FD13-71F7-4C80-8836-15961AB0C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740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71385-31C7-4D09-9A19-9ABD10B87868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FD13-71F7-4C80-8836-15961AB0C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526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71385-31C7-4D09-9A19-9ABD10B87868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FD13-71F7-4C80-8836-15961AB0C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991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71385-31C7-4D09-9A19-9ABD10B87868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7FD13-71F7-4C80-8836-15961AB0C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806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71385-31C7-4D09-9A19-9ABD10B87868}" type="datetimeFigureOut">
              <a:rPr lang="en-US" smtClean="0"/>
              <a:t>2/28/2024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DD7FD13-71F7-4C80-8836-15961AB0C8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502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89719-BC2B-21C2-5DAF-A7A2FBA61F7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Matthew Part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F6608D-FDB3-0BC1-05CE-563FA98740D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Lesson 7</a:t>
            </a:r>
          </a:p>
        </p:txBody>
      </p:sp>
    </p:spTree>
    <p:extLst>
      <p:ext uri="{BB962C8B-B14F-4D97-AF65-F5344CB8AC3E}">
        <p14:creationId xmlns:p14="http://schemas.microsoft.com/office/powerpoint/2010/main" val="1378970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2AB1A-D590-BD59-8250-14237BB16A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Matthew 26:51-56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102DA4-787C-9716-7AAC-C563375D66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Peter drew out his sword, and cut of Malchus’s ear </a:t>
            </a:r>
            <a:r>
              <a:rPr lang="en-US" b="1" dirty="0"/>
              <a:t>John 18:10</a:t>
            </a:r>
          </a:p>
          <a:p>
            <a:r>
              <a:rPr lang="en-US" b="1" dirty="0"/>
              <a:t>Luke 22:51 </a:t>
            </a:r>
            <a:r>
              <a:rPr lang="en-US" dirty="0"/>
              <a:t>Jesus healed Malchus’s ear, otherwise Peter might have been arrested.</a:t>
            </a:r>
          </a:p>
          <a:p>
            <a:r>
              <a:rPr lang="en-US" dirty="0"/>
              <a:t>Jesus is STILL in control. He could have called 72,000 angels if He’d wanted.</a:t>
            </a:r>
          </a:p>
          <a:p>
            <a:r>
              <a:rPr lang="en-US" dirty="0"/>
              <a:t>Jesus asks the crowds why they didn’t arrest Him while He was in the Temple.</a:t>
            </a:r>
          </a:p>
          <a:p>
            <a:r>
              <a:rPr lang="en-US" dirty="0"/>
              <a:t>“You come at Me like I am a robber:” yet Judas WAS a robber.</a:t>
            </a:r>
          </a:p>
          <a:p>
            <a:r>
              <a:rPr lang="en-US" dirty="0"/>
              <a:t>Jesus had called Judas a “son of perdition”, which means “son of waste” in </a:t>
            </a:r>
            <a:r>
              <a:rPr lang="en-US" b="1" dirty="0"/>
              <a:t>John 17:12</a:t>
            </a:r>
            <a:r>
              <a:rPr lang="en-US" dirty="0"/>
              <a:t>, and he perished.</a:t>
            </a:r>
          </a:p>
          <a:p>
            <a:r>
              <a:rPr lang="en-US" b="1" dirty="0"/>
              <a:t>Matt. 26:31 </a:t>
            </a:r>
            <a:r>
              <a:rPr lang="en-US" dirty="0"/>
              <a:t>is fulfilled; ALL the disciples flee. </a:t>
            </a:r>
          </a:p>
        </p:txBody>
      </p:sp>
    </p:spTree>
    <p:extLst>
      <p:ext uri="{BB962C8B-B14F-4D97-AF65-F5344CB8AC3E}">
        <p14:creationId xmlns:p14="http://schemas.microsoft.com/office/powerpoint/2010/main" val="1683103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196CC-9698-B69F-25C3-7DF6CE1AE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Matthew 26:57-60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DC0CD-B21C-3C5D-235D-93493D18DB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Matt. 12:14; 21:46; 22:15</a:t>
            </a:r>
            <a:r>
              <a:rPr lang="en-US" dirty="0"/>
              <a:t> tell us the Pharisees had BEEN plotting to trap and seize Jesus, but they feared the people. </a:t>
            </a:r>
          </a:p>
          <a:p>
            <a:r>
              <a:rPr lang="en-US" b="1" dirty="0"/>
              <a:t>Matt. 26:57 </a:t>
            </a:r>
            <a:r>
              <a:rPr lang="en-US" dirty="0"/>
              <a:t>He is taken to Caiaphas’s house, the father-in-law of Annas, whose house they took Him to first. Annas sent Him to Caiaphas. </a:t>
            </a:r>
            <a:r>
              <a:rPr lang="en-US" b="1" dirty="0"/>
              <a:t>John 18:24</a:t>
            </a:r>
          </a:p>
          <a:p>
            <a:r>
              <a:rPr lang="en-US" dirty="0"/>
              <a:t>Peter follows at a distance as far as the courtyard. John was also near, as he got them access INTO the courtyard. </a:t>
            </a:r>
            <a:r>
              <a:rPr lang="en-US" b="1" dirty="0"/>
              <a:t>John 18:15-16</a:t>
            </a:r>
          </a:p>
          <a:p>
            <a:r>
              <a:rPr lang="en-US" dirty="0"/>
              <a:t>Chief priests and the Council kept trying to obtain FALSE testimony, which is against the law of Moses.  </a:t>
            </a:r>
            <a:r>
              <a:rPr lang="en-US" b="1" dirty="0"/>
              <a:t>Deut. 19:15-21. Result of false testimony – whatever they were wanting the judgment to be, was done to them.</a:t>
            </a:r>
          </a:p>
          <a:p>
            <a:r>
              <a:rPr lang="en-US" dirty="0"/>
              <a:t>The false witnesses couldn’t keep their stories straight. </a:t>
            </a:r>
            <a:r>
              <a:rPr lang="en-US" b="1" dirty="0"/>
              <a:t>Mark 14:56</a:t>
            </a:r>
          </a:p>
          <a:p>
            <a:r>
              <a:rPr lang="en-US" dirty="0"/>
              <a:t>“Letter of the Law fulfilled. But that they lied broke both the letter AND the spirit of the Law.” Wiersbe</a:t>
            </a:r>
          </a:p>
        </p:txBody>
      </p:sp>
    </p:spTree>
    <p:extLst>
      <p:ext uri="{BB962C8B-B14F-4D97-AF65-F5344CB8AC3E}">
        <p14:creationId xmlns:p14="http://schemas.microsoft.com/office/powerpoint/2010/main" val="357059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B3A469-7F99-171F-3670-686CDCEC1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Matthew 26:61-75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E6816F-0829-D5FA-4FF6-2C77F5228E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Two false witnesses came forward and said that Jesus said, “I am able to destroy the temple of God and to rebuild it in three days.” </a:t>
            </a:r>
          </a:p>
          <a:p>
            <a:r>
              <a:rPr lang="en-US" b="1" dirty="0"/>
              <a:t>John 2:19 </a:t>
            </a:r>
            <a:r>
              <a:rPr lang="en-US" dirty="0"/>
              <a:t>is what He actually said. “Destroy this temple and in three days I will raise it up.” Difference? He didn’t say HE would destroy the Temple. He was speaking of His body.</a:t>
            </a:r>
          </a:p>
          <a:p>
            <a:r>
              <a:rPr lang="en-US" dirty="0"/>
              <a:t>High priest asks if He is the Christ, the Son of God.</a:t>
            </a:r>
          </a:p>
          <a:p>
            <a:r>
              <a:rPr lang="en-US" dirty="0"/>
              <a:t>Jesus answered with words from </a:t>
            </a:r>
            <a:r>
              <a:rPr lang="en-US" b="1" dirty="0"/>
              <a:t>Daniel 7</a:t>
            </a:r>
            <a:r>
              <a:rPr lang="en-US" dirty="0"/>
              <a:t>, “You will see the Son of Man sitting at the right hand of Power, coming on the clouds of heaven.”</a:t>
            </a:r>
          </a:p>
          <a:p>
            <a:r>
              <a:rPr lang="en-US" dirty="0"/>
              <a:t>High priest tears his clothes saying Jesus is speaking blasphemy, which deserves death. </a:t>
            </a:r>
          </a:p>
          <a:p>
            <a:r>
              <a:rPr lang="en-US" dirty="0"/>
              <a:t>Peter heard, denies Him 3 times</a:t>
            </a:r>
            <a:r>
              <a:rPr lang="en-US" b="1" dirty="0"/>
              <a:t>. Luke 22:61-62 </a:t>
            </a:r>
            <a:r>
              <a:rPr lang="en-US" dirty="0"/>
              <a:t>tells us the Lord turned and looked at Peter. And Peter remembered His words and went out weeping.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4901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F6781A-A475-1451-CE6D-AE06ABBCD5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Courtyard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09E477-0C8B-5E10-6278-622C8E32DD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Jesus was close enough to Peter, that their eyes met.</a:t>
            </a:r>
          </a:p>
          <a:p>
            <a:r>
              <a:rPr lang="en-US" b="1" dirty="0"/>
              <a:t>Mark 14:72 </a:t>
            </a:r>
            <a:r>
              <a:rPr lang="en-US" dirty="0"/>
              <a:t>tells us the rooster crowed a 2</a:t>
            </a:r>
            <a:r>
              <a:rPr lang="en-US" baseline="30000" dirty="0"/>
              <a:t>nd</a:t>
            </a:r>
            <a:r>
              <a:rPr lang="en-US" dirty="0"/>
              <a:t> time, so there must have been a time before this, that Peter heard the rooster crow, warning him, yet he fulfilled Jesus’ words, denying Him the 3</a:t>
            </a:r>
            <a:r>
              <a:rPr lang="en-US" baseline="30000" dirty="0"/>
              <a:t>rd</a:t>
            </a:r>
            <a:r>
              <a:rPr lang="en-US" dirty="0"/>
              <a:t> time.</a:t>
            </a:r>
          </a:p>
          <a:p>
            <a:r>
              <a:rPr lang="en-US" dirty="0"/>
              <a:t>One of the slaves of the high priest, there in the courtyard accusing Peter, was a relative of Malchus.  </a:t>
            </a:r>
            <a:r>
              <a:rPr lang="en-US" b="1" dirty="0"/>
              <a:t>John 18:26 </a:t>
            </a:r>
          </a:p>
          <a:p>
            <a:r>
              <a:rPr lang="en-US" b="1" dirty="0"/>
              <a:t>Why did Peter follow? Why did John follow? Where was James? These were the three that He singled out to pray WITH Him and these three SAW the Transfiguration!</a:t>
            </a:r>
          </a:p>
          <a:p>
            <a:r>
              <a:rPr lang="en-US" b="1" dirty="0"/>
              <a:t>Theme: Jesus betrayed, arrested and denied.</a:t>
            </a:r>
          </a:p>
        </p:txBody>
      </p:sp>
    </p:spTree>
    <p:extLst>
      <p:ext uri="{BB962C8B-B14F-4D97-AF65-F5344CB8AC3E}">
        <p14:creationId xmlns:p14="http://schemas.microsoft.com/office/powerpoint/2010/main" val="3029159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521A8C-52AD-155B-4BA4-7BA5DF285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Application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35AC66-F47C-C4DB-7399-2CEB8946C0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I take the Lord’s Supper, remembering His death and thank Him for it by living as He has told me to live and tell others of this salvation?</a:t>
            </a:r>
          </a:p>
          <a:p>
            <a:r>
              <a:rPr lang="en-US" dirty="0"/>
              <a:t>Do I pray, even to the extent of allowing myself to suffer, for His will to be done on earth as it is in heaven?</a:t>
            </a:r>
          </a:p>
          <a:p>
            <a:r>
              <a:rPr lang="en-US" dirty="0"/>
              <a:t>Am I afraid of suffering, like Peter was? Do I deny Him?</a:t>
            </a:r>
          </a:p>
          <a:p>
            <a:r>
              <a:rPr lang="en-US" dirty="0"/>
              <a:t>Ray Lloyd is going to serve us the Lord’s Supper so let’s give him our attention now before the video.</a:t>
            </a:r>
          </a:p>
        </p:txBody>
      </p:sp>
    </p:spTree>
    <p:extLst>
      <p:ext uri="{BB962C8B-B14F-4D97-AF65-F5344CB8AC3E}">
        <p14:creationId xmlns:p14="http://schemas.microsoft.com/office/powerpoint/2010/main" val="2778834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4D87A-4C03-B90E-92D3-AC57C0284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CD9A0F-2AB0-9822-6DE2-79359C6D99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Chapter 24  </a:t>
            </a:r>
            <a:r>
              <a:rPr lang="en-US" dirty="0"/>
              <a:t>Jesus leaves the Temple. </a:t>
            </a:r>
          </a:p>
          <a:p>
            <a:r>
              <a:rPr lang="en-US" dirty="0"/>
              <a:t>Abomination of Desolation</a:t>
            </a:r>
          </a:p>
          <a:p>
            <a:r>
              <a:rPr lang="en-US" dirty="0"/>
              <a:t>Tribulation</a:t>
            </a:r>
          </a:p>
          <a:p>
            <a:r>
              <a:rPr lang="en-US" b="1" dirty="0"/>
              <a:t>Chapter 25</a:t>
            </a:r>
          </a:p>
          <a:p>
            <a:r>
              <a:rPr lang="en-US" dirty="0"/>
              <a:t>Parable of 10 virgins, talents and separating the sheep from the goats</a:t>
            </a:r>
          </a:p>
          <a:p>
            <a:r>
              <a:rPr lang="en-US" dirty="0"/>
              <a:t>“When did we see you hungry, thirsty, naked, stranger…and visit and feed You?”</a:t>
            </a:r>
          </a:p>
          <a:p>
            <a:r>
              <a:rPr lang="en-US" dirty="0"/>
              <a:t>“When you did it unto the least of these My brothers, you did it unto Me.”</a:t>
            </a:r>
          </a:p>
          <a:p>
            <a:r>
              <a:rPr lang="en-US" b="1" dirty="0"/>
              <a:t>He prepares them for His death, by teaching them about His return.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555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E2FAA-B042-DFE5-B893-D1C6807931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Matthew 26:1-5   Cross 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7EF8C7-1126-F7EA-7FC6-6331EF5911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Jesus had finished all these words……BIG break in the book of Matthew.</a:t>
            </a:r>
          </a:p>
          <a:p>
            <a:r>
              <a:rPr lang="en-US" dirty="0"/>
              <a:t>Jesus tells the 12 that He would be handed over, and crucified, in 2 days. </a:t>
            </a:r>
          </a:p>
          <a:p>
            <a:r>
              <a:rPr lang="en-US" b="1" dirty="0"/>
              <a:t>Matt. 20:19 </a:t>
            </a:r>
            <a:r>
              <a:rPr lang="en-US" dirty="0"/>
              <a:t>and </a:t>
            </a:r>
            <a:r>
              <a:rPr lang="en-US" b="1" dirty="0"/>
              <a:t>23:34 </a:t>
            </a:r>
            <a:r>
              <a:rPr lang="en-US" dirty="0"/>
              <a:t>He said He would be crucified, now He gives them when.</a:t>
            </a:r>
          </a:p>
          <a:p>
            <a:r>
              <a:rPr lang="en-US" dirty="0"/>
              <a:t>Caiaphas, the high priest, chief priests and elders gathered </a:t>
            </a:r>
            <a:r>
              <a:rPr lang="en-US" b="1" dirty="0"/>
              <a:t>privately</a:t>
            </a:r>
            <a:r>
              <a:rPr lang="en-US" dirty="0"/>
              <a:t>.</a:t>
            </a:r>
          </a:p>
          <a:p>
            <a:r>
              <a:rPr lang="en-US" dirty="0"/>
              <a:t>Planned to seize Him AFTER the Passover so as not to upset the people.</a:t>
            </a:r>
          </a:p>
          <a:p>
            <a:r>
              <a:rPr lang="en-US" b="1" dirty="0"/>
              <a:t>Passover:</a:t>
            </a:r>
            <a:r>
              <a:rPr lang="en-US" dirty="0"/>
              <a:t> one of the feasts for Israel, instituted by God, when He led the people out of Israel and delivered them from death.  </a:t>
            </a:r>
            <a:r>
              <a:rPr lang="en-US" b="1" dirty="0"/>
              <a:t>Exodus 12</a:t>
            </a:r>
          </a:p>
          <a:p>
            <a:r>
              <a:rPr lang="en-US" dirty="0"/>
              <a:t>Blood of the lamb was to be put on their doorposts and lintel.  </a:t>
            </a:r>
            <a:r>
              <a:rPr lang="en-US" b="1" dirty="0"/>
              <a:t>Ex. 12:13</a:t>
            </a:r>
          </a:p>
          <a:p>
            <a:r>
              <a:rPr lang="en-US" b="1" dirty="0"/>
              <a:t>I Cor. 5:7-8 </a:t>
            </a:r>
            <a:r>
              <a:rPr lang="en-US" dirty="0"/>
              <a:t>Christ is our Passover Lamb whose blood cleanses us from all sin.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0161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A6F86-D6DB-D057-8830-8D39605D7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Matthew 26:6-16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630A21-9A69-D7AE-A044-7F73D156BE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Flashback!!!  Feast in Bethany, which is 6 days before Passover.  </a:t>
            </a:r>
            <a:r>
              <a:rPr lang="en-US" b="1" dirty="0"/>
              <a:t>John 12:1</a:t>
            </a:r>
          </a:p>
          <a:p>
            <a:r>
              <a:rPr lang="en-US" dirty="0"/>
              <a:t>At least 17 people there: Mary, Martha, Lazarus, Simon and Jesus and the 12</a:t>
            </a:r>
          </a:p>
          <a:p>
            <a:r>
              <a:rPr lang="en-US" dirty="0"/>
              <a:t>A woman, Mary (</a:t>
            </a:r>
            <a:r>
              <a:rPr lang="en-US" b="1" dirty="0"/>
              <a:t>Mark 14:3, John 12:3</a:t>
            </a:r>
            <a:r>
              <a:rPr lang="en-US" dirty="0"/>
              <a:t>) poured expensive perfume on His head and feet, wiped them with her hair,  anointing Him for burial.</a:t>
            </a:r>
          </a:p>
          <a:p>
            <a:r>
              <a:rPr lang="en-US" dirty="0"/>
              <a:t>Disciples were indignant: Judas said, “Why this waste”, but the others joined.</a:t>
            </a:r>
          </a:p>
          <a:p>
            <a:r>
              <a:rPr lang="en-US" b="1" dirty="0"/>
              <a:t>John 12:5-6 </a:t>
            </a:r>
            <a:r>
              <a:rPr lang="en-US" dirty="0"/>
              <a:t>Judas was a thief; he held the money box and pilfered from it.</a:t>
            </a:r>
          </a:p>
          <a:p>
            <a:r>
              <a:rPr lang="en-US" dirty="0"/>
              <a:t>AFTER Bethany, Judas went to the chief priests because Satan had entered him.  (</a:t>
            </a:r>
            <a:r>
              <a:rPr lang="en-US" b="1" dirty="0"/>
              <a:t>Luke 22:3; John 13:2; Mark 14:10-11)</a:t>
            </a:r>
          </a:p>
          <a:p>
            <a:r>
              <a:rPr lang="en-US" b="1" dirty="0"/>
              <a:t>From then on Judas began looking for an opportunity to betray Jesus.</a:t>
            </a:r>
          </a:p>
        </p:txBody>
      </p:sp>
    </p:spTree>
    <p:extLst>
      <p:ext uri="{BB962C8B-B14F-4D97-AF65-F5344CB8AC3E}">
        <p14:creationId xmlns:p14="http://schemas.microsoft.com/office/powerpoint/2010/main" val="2264553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5E4F0B-3C9A-71AD-5E5B-821B039E3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Matthew 26:17-25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EDDEA5-8BE7-B818-DA6F-B1ED91542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Jesus gives instructions for preparing for Passover</a:t>
            </a:r>
          </a:p>
          <a:p>
            <a:r>
              <a:rPr lang="en-US" dirty="0"/>
              <a:t>The man in the city, carrying water (</a:t>
            </a:r>
            <a:r>
              <a:rPr lang="en-US" b="1" dirty="0"/>
              <a:t>Luke 22:10</a:t>
            </a:r>
            <a:r>
              <a:rPr lang="en-US" dirty="0"/>
              <a:t>) would be rare as women carried water.</a:t>
            </a:r>
          </a:p>
          <a:p>
            <a:r>
              <a:rPr lang="en-US" dirty="0"/>
              <a:t>First day of Passover week, they are eating, and Jesus tells the 12 that one of them will betray Him.</a:t>
            </a:r>
          </a:p>
          <a:p>
            <a:r>
              <a:rPr lang="en-US" dirty="0"/>
              <a:t>Judas IS there: </a:t>
            </a:r>
            <a:r>
              <a:rPr lang="en-US" b="1" dirty="0"/>
              <a:t>Mark 14:18 </a:t>
            </a:r>
            <a:r>
              <a:rPr lang="en-US" dirty="0"/>
              <a:t>“One who is eating with Me”, and </a:t>
            </a:r>
            <a:r>
              <a:rPr lang="en-US" b="1" dirty="0"/>
              <a:t>Matt. 26:23</a:t>
            </a:r>
            <a:r>
              <a:rPr lang="en-US" dirty="0"/>
              <a:t>, “He who dipped his hand with Me in the bowl is the one who will betray Me.”</a:t>
            </a:r>
          </a:p>
          <a:p>
            <a:r>
              <a:rPr lang="en-US" dirty="0"/>
              <a:t>Satan put ideas in to Judas’s mind and entered into him.  </a:t>
            </a:r>
            <a:r>
              <a:rPr lang="en-US" b="1" dirty="0"/>
              <a:t>John 13:2, 27</a:t>
            </a:r>
          </a:p>
          <a:p>
            <a:r>
              <a:rPr lang="en-US" dirty="0"/>
              <a:t>Judas was not a true believer.  </a:t>
            </a:r>
            <a:r>
              <a:rPr lang="en-US" b="1" dirty="0"/>
              <a:t>John 13:10</a:t>
            </a:r>
          </a:p>
          <a:p>
            <a:r>
              <a:rPr lang="en-US" b="1" dirty="0"/>
              <a:t>Judas did it for money. 30 pieces of silver. Matt. 26:15</a:t>
            </a:r>
          </a:p>
        </p:txBody>
      </p:sp>
    </p:spTree>
    <p:extLst>
      <p:ext uri="{BB962C8B-B14F-4D97-AF65-F5344CB8AC3E}">
        <p14:creationId xmlns:p14="http://schemas.microsoft.com/office/powerpoint/2010/main" val="2772042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0450AB-6662-E911-FCC6-B7219CAAE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Matthew 26:26-28    Covenant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A45467-1490-7818-B67E-1677942FFC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Covenant:</a:t>
            </a:r>
            <a:r>
              <a:rPr lang="en-US" dirty="0"/>
              <a:t> The cup was His blood of the covenant, poured out for many for the forgiveness of sins.</a:t>
            </a:r>
          </a:p>
          <a:p>
            <a:r>
              <a:rPr lang="en-US" dirty="0"/>
              <a:t>Judas then leaves, at night. </a:t>
            </a:r>
            <a:r>
              <a:rPr lang="en-US" b="1" dirty="0"/>
              <a:t>Luke 22:21</a:t>
            </a:r>
            <a:r>
              <a:rPr lang="en-US" dirty="0"/>
              <a:t>. He did not receive forgiveness.</a:t>
            </a:r>
          </a:p>
          <a:p>
            <a:r>
              <a:rPr lang="en-US" b="1" dirty="0"/>
              <a:t>Jer. 31:31-34 </a:t>
            </a:r>
            <a:r>
              <a:rPr lang="en-US" dirty="0"/>
              <a:t>This New Covenant is not like the Old. </a:t>
            </a:r>
          </a:p>
          <a:p>
            <a:r>
              <a:rPr lang="en-US" dirty="0"/>
              <a:t>Law is written on our </a:t>
            </a:r>
            <a:r>
              <a:rPr lang="en-US" b="1" dirty="0"/>
              <a:t>hearts</a:t>
            </a:r>
            <a:r>
              <a:rPr lang="en-US" dirty="0"/>
              <a:t>, not on </a:t>
            </a:r>
            <a:r>
              <a:rPr lang="en-US" b="1" dirty="0"/>
              <a:t>stone</a:t>
            </a:r>
            <a:r>
              <a:rPr lang="en-US" dirty="0"/>
              <a:t>.   Holy Spirit dwells INSIDE</a:t>
            </a:r>
          </a:p>
          <a:p>
            <a:r>
              <a:rPr lang="en-US" dirty="0"/>
              <a:t>He will be their God and they will be His people.</a:t>
            </a:r>
          </a:p>
          <a:p>
            <a:r>
              <a:rPr lang="en-US" b="1" dirty="0"/>
              <a:t>All</a:t>
            </a:r>
            <a:r>
              <a:rPr lang="en-US" dirty="0"/>
              <a:t> will know Him, not just a select </a:t>
            </a:r>
            <a:r>
              <a:rPr lang="en-US" b="1" dirty="0"/>
              <a:t>few</a:t>
            </a:r>
            <a:r>
              <a:rPr lang="en-US" dirty="0"/>
              <a:t>. Jesus gives us access now to the throne of God.</a:t>
            </a:r>
          </a:p>
          <a:p>
            <a:r>
              <a:rPr lang="en-US" dirty="0"/>
              <a:t>Sins are </a:t>
            </a:r>
            <a:r>
              <a:rPr lang="en-US" b="1" dirty="0"/>
              <a:t>forgiven</a:t>
            </a:r>
            <a:r>
              <a:rPr lang="en-US" dirty="0"/>
              <a:t>, paid for, not just </a:t>
            </a:r>
            <a:r>
              <a:rPr lang="en-US" b="1" dirty="0"/>
              <a:t>covered</a:t>
            </a:r>
            <a:r>
              <a:rPr lang="en-US" dirty="0"/>
              <a:t> because of Jesus’ perfect blood.</a:t>
            </a:r>
          </a:p>
          <a:p>
            <a:r>
              <a:rPr lang="en-US" dirty="0"/>
              <a:t>Sins </a:t>
            </a:r>
            <a:r>
              <a:rPr lang="en-US" b="1" dirty="0"/>
              <a:t>remembered no more</a:t>
            </a:r>
            <a:r>
              <a:rPr lang="en-US" dirty="0"/>
              <a:t>. The Law was a </a:t>
            </a:r>
            <a:r>
              <a:rPr lang="en-US" b="1" dirty="0"/>
              <a:t>constant reminder </a:t>
            </a:r>
            <a:r>
              <a:rPr lang="en-US" dirty="0"/>
              <a:t>of sin.</a:t>
            </a:r>
          </a:p>
          <a:p>
            <a:r>
              <a:rPr lang="en-US" b="1" dirty="0"/>
              <a:t>I Cor. 11 </a:t>
            </a:r>
            <a:r>
              <a:rPr lang="en-US" dirty="0"/>
              <a:t>Paul wrote that we are to remember His death </a:t>
            </a:r>
            <a:r>
              <a:rPr lang="en-US" b="1" dirty="0"/>
              <a:t>until</a:t>
            </a:r>
            <a:r>
              <a:rPr lang="en-US" dirty="0"/>
              <a:t> He comes.</a:t>
            </a:r>
          </a:p>
        </p:txBody>
      </p:sp>
    </p:spTree>
    <p:extLst>
      <p:ext uri="{BB962C8B-B14F-4D97-AF65-F5344CB8AC3E}">
        <p14:creationId xmlns:p14="http://schemas.microsoft.com/office/powerpoint/2010/main" val="3076092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9DAF8C-2CE9-8B2F-3BA4-C51BC2B03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Matthew 26:29-35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1F2662-E32C-90E4-9BE0-5F5F68D52D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Jesus speaks of the Kingdom of </a:t>
            </a:r>
            <a:r>
              <a:rPr lang="en-US" b="1" dirty="0"/>
              <a:t>God </a:t>
            </a:r>
            <a:r>
              <a:rPr lang="en-US" dirty="0"/>
              <a:t>now, which is coming.</a:t>
            </a:r>
          </a:p>
          <a:p>
            <a:r>
              <a:rPr lang="en-US" dirty="0"/>
              <a:t>The kingdom will not end, even though He is leaving.</a:t>
            </a:r>
          </a:p>
          <a:p>
            <a:r>
              <a:rPr lang="en-US" b="1" dirty="0"/>
              <a:t>Matt. 16:21;17:9,12,22,23; 19:28; 20:17-19 </a:t>
            </a:r>
            <a:r>
              <a:rPr lang="en-US" dirty="0"/>
              <a:t>Jesus had told them He would suffer, die and be raised on the 3</a:t>
            </a:r>
            <a:r>
              <a:rPr lang="en-US" baseline="30000" dirty="0"/>
              <a:t>rd</a:t>
            </a:r>
            <a:r>
              <a:rPr lang="en-US" dirty="0"/>
              <a:t> day.</a:t>
            </a:r>
          </a:p>
          <a:p>
            <a:r>
              <a:rPr lang="en-US" dirty="0"/>
              <a:t>They went out singing a </a:t>
            </a:r>
            <a:r>
              <a:rPr lang="en-US" dirty="0" err="1"/>
              <a:t>hymn:traditionally</a:t>
            </a:r>
            <a:r>
              <a:rPr lang="en-US" dirty="0"/>
              <a:t> this would have been </a:t>
            </a:r>
            <a:r>
              <a:rPr lang="en-US" b="1" dirty="0"/>
              <a:t>Ps. 116-118</a:t>
            </a:r>
          </a:p>
          <a:p>
            <a:r>
              <a:rPr lang="en-US" b="1" dirty="0"/>
              <a:t>Zech 13:7 </a:t>
            </a:r>
            <a:r>
              <a:rPr lang="en-US" dirty="0"/>
              <a:t>is fulfilled.  The Shepherd will be struck down; sheep will scatter</a:t>
            </a:r>
          </a:p>
          <a:p>
            <a:r>
              <a:rPr lang="en-US" dirty="0"/>
              <a:t>In their fleeing, they were fulfilling prophecy.</a:t>
            </a:r>
          </a:p>
          <a:p>
            <a:r>
              <a:rPr lang="en-US" b="1" dirty="0"/>
              <a:t>Luke 22:31-32 </a:t>
            </a:r>
            <a:r>
              <a:rPr lang="en-US" dirty="0"/>
              <a:t>Jesus told Peter, Satan had demanded permission to sift him like wheat, but He had prayed for him that his faith would endure.</a:t>
            </a:r>
          </a:p>
          <a:p>
            <a:r>
              <a:rPr lang="en-US" dirty="0"/>
              <a:t>Then He tells Peter he will deny Him 3 times that very night.</a:t>
            </a:r>
          </a:p>
        </p:txBody>
      </p:sp>
    </p:spTree>
    <p:extLst>
      <p:ext uri="{BB962C8B-B14F-4D97-AF65-F5344CB8AC3E}">
        <p14:creationId xmlns:p14="http://schemas.microsoft.com/office/powerpoint/2010/main" val="1723761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8661B-186E-5C85-B97F-647C3727C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Matthew 26:36-41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0402A0-7EB0-0A3B-76B5-076B941019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Jesus and the 11 are now in the Garden of Gethsemane, which means “oil press”, in view of the Temple.   Not a very large garden.</a:t>
            </a:r>
          </a:p>
          <a:p>
            <a:r>
              <a:rPr lang="en-US" dirty="0"/>
              <a:t>He went a short distance away. </a:t>
            </a:r>
            <a:r>
              <a:rPr lang="en-US" b="1" dirty="0"/>
              <a:t>Luke 22:41 </a:t>
            </a:r>
            <a:r>
              <a:rPr lang="en-US" dirty="0"/>
              <a:t>says a stone’s throw away.</a:t>
            </a:r>
          </a:p>
          <a:p>
            <a:r>
              <a:rPr lang="en-US" dirty="0"/>
              <a:t>Peter, James, and John were asked to go with Him and pray while the 8 stayed to keep watch, but they fell asleep.</a:t>
            </a:r>
          </a:p>
          <a:p>
            <a:r>
              <a:rPr lang="en-US" dirty="0"/>
              <a:t>Jesus is deeply grieved, to the point of death, but an angel from heaven appeared to Him strengthening Him.  </a:t>
            </a:r>
            <a:r>
              <a:rPr lang="en-US" b="1" dirty="0"/>
              <a:t>Luke 22:43</a:t>
            </a:r>
          </a:p>
          <a:p>
            <a:r>
              <a:rPr lang="en-US" dirty="0"/>
              <a:t>“If it is possible, let this cup pass from Me; yet not as I will, but as You will.”</a:t>
            </a:r>
          </a:p>
          <a:p>
            <a:r>
              <a:rPr lang="en-US" b="1" dirty="0"/>
              <a:t>Matt.6:10  “</a:t>
            </a:r>
            <a:r>
              <a:rPr lang="en-US" dirty="0"/>
              <a:t>Your will be done on earth, as it is in heaven.”</a:t>
            </a:r>
          </a:p>
          <a:p>
            <a:r>
              <a:rPr lang="en-US" dirty="0"/>
              <a:t>“Keep watching and praying that you may not enter into temptation.”</a:t>
            </a:r>
          </a:p>
          <a:p>
            <a:r>
              <a:rPr lang="en-US" b="1" dirty="0"/>
              <a:t>Matt. 6:13  </a:t>
            </a:r>
            <a:r>
              <a:rPr lang="en-US" dirty="0"/>
              <a:t>“Lead us not into temptation but deliver us from evil.”</a:t>
            </a:r>
          </a:p>
        </p:txBody>
      </p:sp>
    </p:spTree>
    <p:extLst>
      <p:ext uri="{BB962C8B-B14F-4D97-AF65-F5344CB8AC3E}">
        <p14:creationId xmlns:p14="http://schemas.microsoft.com/office/powerpoint/2010/main" val="2476943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2D908-F3AD-1FB0-9897-9660A0AC70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Matthew 26:42-50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718C13-47D8-BAA2-A3CB-04D8B5D3D1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“As perfect Man, He felt the awful burden of sin, and His holy soul was repelled by it.”   Wiersbe</a:t>
            </a:r>
          </a:p>
          <a:p>
            <a:r>
              <a:rPr lang="en-US" dirty="0"/>
              <a:t>The crowd comes, with swords and clubs, from the chief priests and elders</a:t>
            </a:r>
          </a:p>
          <a:p>
            <a:r>
              <a:rPr lang="en-US" b="1" dirty="0"/>
              <a:t>Luke 22:36 </a:t>
            </a:r>
            <a:r>
              <a:rPr lang="en-US" dirty="0"/>
              <a:t>Jesus had told them, from now on, buy a sword!</a:t>
            </a:r>
          </a:p>
          <a:p>
            <a:r>
              <a:rPr lang="en-US" b="1" dirty="0"/>
              <a:t>John 18:4-5 </a:t>
            </a:r>
            <a:r>
              <a:rPr lang="en-US" dirty="0"/>
              <a:t>Jesus asks THEM, “Whom do you seek?” and they answer, “Jesus the Nazarene.” Jesus said, “I am He.”  Judas is standing with them.</a:t>
            </a:r>
          </a:p>
          <a:p>
            <a:r>
              <a:rPr lang="en-US" b="1" dirty="0"/>
              <a:t>John 18:6-7 </a:t>
            </a:r>
            <a:r>
              <a:rPr lang="en-US" dirty="0"/>
              <a:t>The crowd drew back and fell to the ground. So, Jesus asked them again, “Whom do you seek?” Jesus answers again that He is that Jesus.</a:t>
            </a:r>
          </a:p>
          <a:p>
            <a:r>
              <a:rPr lang="en-US" b="1" dirty="0"/>
              <a:t>John 18:8-9 </a:t>
            </a:r>
            <a:r>
              <a:rPr lang="en-US" dirty="0"/>
              <a:t>Jesus asks them to let the disciples go their way, which fulfilled Scripture, “Of those whom You have given Me I lost not one.”</a:t>
            </a:r>
          </a:p>
          <a:p>
            <a:r>
              <a:rPr lang="en-US" dirty="0"/>
              <a:t>“Friend/companion” Used in </a:t>
            </a:r>
            <a:r>
              <a:rPr lang="en-US" b="1" dirty="0"/>
              <a:t>Matt. 20:13 </a:t>
            </a:r>
            <a:r>
              <a:rPr lang="en-US" dirty="0"/>
              <a:t>– landowner and vineyard worker, and in </a:t>
            </a:r>
            <a:r>
              <a:rPr lang="en-US" b="1" dirty="0"/>
              <a:t>22:12</a:t>
            </a:r>
            <a:r>
              <a:rPr lang="en-US" dirty="0"/>
              <a:t> of the wedding guest in wrong clothes.</a:t>
            </a:r>
          </a:p>
        </p:txBody>
      </p:sp>
    </p:spTree>
    <p:extLst>
      <p:ext uri="{BB962C8B-B14F-4D97-AF65-F5344CB8AC3E}">
        <p14:creationId xmlns:p14="http://schemas.microsoft.com/office/powerpoint/2010/main" val="3297894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151</TotalTime>
  <Words>1785</Words>
  <Application>Microsoft Office PowerPoint</Application>
  <PresentationFormat>Widescreen</PresentationFormat>
  <Paragraphs>106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Trebuchet MS</vt:lpstr>
      <vt:lpstr>Wingdings 3</vt:lpstr>
      <vt:lpstr>Facet</vt:lpstr>
      <vt:lpstr>Matthew Part 2</vt:lpstr>
      <vt:lpstr>Review</vt:lpstr>
      <vt:lpstr>Matthew 26:1-5   Cross References</vt:lpstr>
      <vt:lpstr>Matthew 26:6-16</vt:lpstr>
      <vt:lpstr>Matthew 26:17-25</vt:lpstr>
      <vt:lpstr>Matthew 26:26-28    Covenant</vt:lpstr>
      <vt:lpstr>Matthew 26:29-35</vt:lpstr>
      <vt:lpstr>Matthew 26:36-41</vt:lpstr>
      <vt:lpstr>Matthew 26:42-50</vt:lpstr>
      <vt:lpstr>Matthew 26:51-56</vt:lpstr>
      <vt:lpstr>Matthew 26:57-60</vt:lpstr>
      <vt:lpstr>Matthew 26:61-75</vt:lpstr>
      <vt:lpstr>Courtyard </vt:lpstr>
      <vt:lpstr>Application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Matthew Part 2</dc:title>
  <dc:creator>Ron Goins</dc:creator>
  <cp:lastModifiedBy>Ron Goins</cp:lastModifiedBy>
  <cp:revision>35</cp:revision>
  <dcterms:created xsi:type="dcterms:W3CDTF">2024-02-28T18:49:45Z</dcterms:created>
  <dcterms:modified xsi:type="dcterms:W3CDTF">2024-02-28T21:20:54Z</dcterms:modified>
</cp:coreProperties>
</file>