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71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3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2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46752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1608568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9139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89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7714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0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4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756705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BD615F1-DDDD-465A-9FBF-1AFE103F3268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E38B44-18EA-4057-B04D-455B31605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5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D89BE-DD3B-F3D8-310A-D88273775A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Sermon on the Mount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06C598-2309-1341-3968-3B02C802D7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9</a:t>
            </a:r>
          </a:p>
        </p:txBody>
      </p:sp>
    </p:spTree>
    <p:extLst>
      <p:ext uri="{BB962C8B-B14F-4D97-AF65-F5344CB8AC3E}">
        <p14:creationId xmlns:p14="http://schemas.microsoft.com/office/powerpoint/2010/main" val="464634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CF0A20-032F-B0A8-004A-CFEB1F10E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Review: </a:t>
            </a:r>
            <a:r>
              <a:rPr lang="en-US" b="1" dirty="0"/>
              <a:t>Matt. 5:17 </a:t>
            </a:r>
            <a:r>
              <a:rPr lang="en-US" dirty="0"/>
              <a:t>Jesus did not come to abolish the Law and the Prophets, but to fulfill what was written</a:t>
            </a:r>
          </a:p>
          <a:p>
            <a:r>
              <a:rPr lang="en-US" b="1" dirty="0"/>
              <a:t>Matt. 5:19 </a:t>
            </a:r>
            <a:r>
              <a:rPr lang="en-US" dirty="0"/>
              <a:t>He taught about one who would annul a commandment and teach others to do the same: least in the kingdom. One who kept the commands and taught others to do the same: Great in the kingdom of heaven</a:t>
            </a:r>
          </a:p>
          <a:p>
            <a:r>
              <a:rPr lang="en-US" b="1" dirty="0"/>
              <a:t>Matt. 5:20 </a:t>
            </a:r>
            <a:r>
              <a:rPr lang="en-US" dirty="0"/>
              <a:t>Righteousness that surpasses the scribes and Pharisees</a:t>
            </a:r>
          </a:p>
          <a:p>
            <a:r>
              <a:rPr lang="en-US" b="1" dirty="0"/>
              <a:t>Matt. 5:21-47 </a:t>
            </a:r>
            <a:r>
              <a:rPr lang="en-US" dirty="0"/>
              <a:t>Illustrations of keeping the Law from the heart</a:t>
            </a:r>
          </a:p>
          <a:p>
            <a:r>
              <a:rPr lang="en-US" dirty="0"/>
              <a:t>“Do nots” and THEN we come to </a:t>
            </a:r>
            <a:r>
              <a:rPr lang="en-US" b="1" dirty="0"/>
              <a:t>Matthew 7:1 </a:t>
            </a:r>
            <a:r>
              <a:rPr lang="en-US" dirty="0"/>
              <a:t>Do not judge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73273F-747B-BC82-FD5D-F3B5793FC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Matthew 7:1-5     </a:t>
            </a:r>
            <a:r>
              <a:rPr lang="en-US"/>
              <a:t>In Context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58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511CC5-47DE-E31F-311F-FE23F33CA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“judge”: </a:t>
            </a:r>
            <a:r>
              <a:rPr lang="en-US" dirty="0" err="1"/>
              <a:t>krino</a:t>
            </a:r>
            <a:r>
              <a:rPr lang="en-US" dirty="0"/>
              <a:t> – distinguish, discriminate between good and evil; to form or give an opinion after separating and considering the particulars of a case. Usually unfavorable.</a:t>
            </a:r>
          </a:p>
          <a:p>
            <a:r>
              <a:rPr lang="en-US" dirty="0"/>
              <a:t>Do not judge so that you will not be judged (hypocritical condemnation Scribes and Pharisees based it on THEMSELVES)</a:t>
            </a:r>
          </a:p>
          <a:p>
            <a:r>
              <a:rPr lang="en-US" dirty="0"/>
              <a:t>The standard of measurement for the scribes and Pharisees was their OWN. But Jesus taught us to use God’s standard.</a:t>
            </a:r>
          </a:p>
          <a:p>
            <a:r>
              <a:rPr lang="en-US" dirty="0"/>
              <a:t>The hypocrites were judging others for things they themselves were guilty of, pretending to be righteous.</a:t>
            </a:r>
          </a:p>
          <a:p>
            <a:r>
              <a:rPr lang="en-US" dirty="0"/>
              <a:t>They didn’t have a “clear eye”.  There was a big log!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EF01D7-E2D8-5EE3-B3C4-BB009242F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Matthew 7:1-5     </a:t>
            </a:r>
          </a:p>
        </p:txBody>
      </p:sp>
    </p:spTree>
    <p:extLst>
      <p:ext uri="{BB962C8B-B14F-4D97-AF65-F5344CB8AC3E}">
        <p14:creationId xmlns:p14="http://schemas.microsoft.com/office/powerpoint/2010/main" val="2676812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A1D4F6-8B2F-1383-81B1-89A6CBAD1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was not negating all judgment, but hypocritical condemnation of others.</a:t>
            </a:r>
          </a:p>
          <a:p>
            <a:r>
              <a:rPr lang="en-US" dirty="0"/>
              <a:t>Condemnation: “</a:t>
            </a:r>
            <a:r>
              <a:rPr lang="en-US" dirty="0" err="1"/>
              <a:t>katakrima</a:t>
            </a:r>
            <a:r>
              <a:rPr lang="en-US" dirty="0"/>
              <a:t>”- </a:t>
            </a:r>
            <a:r>
              <a:rPr lang="en-US" b="1" dirty="0"/>
              <a:t>Rom. 8:1 </a:t>
            </a:r>
            <a:r>
              <a:rPr lang="en-US" dirty="0"/>
              <a:t>punishment following condemnation, penal servitude, penalty. “</a:t>
            </a:r>
            <a:r>
              <a:rPr lang="en-US" dirty="0" err="1"/>
              <a:t>Krima</a:t>
            </a:r>
            <a:r>
              <a:rPr lang="en-US" dirty="0"/>
              <a:t>” is everlasting damnation for the unredeemed OR the eternal benefits  that come from the Lord’s judgment of favor of the redeemed.</a:t>
            </a:r>
          </a:p>
          <a:p>
            <a:r>
              <a:rPr lang="en-US" b="1" dirty="0"/>
              <a:t>Matt. 7:1 </a:t>
            </a:r>
            <a:r>
              <a:rPr lang="en-US" dirty="0" err="1"/>
              <a:t>Krino</a:t>
            </a:r>
            <a:r>
              <a:rPr lang="en-US" dirty="0"/>
              <a:t> – refers to making a decision of right or wrong, but that can only be done by intelligent comparison and contrast based on God’s Word.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397314-5995-0B15-F189-C9BEF5495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Matthew 7:1-5</a:t>
            </a:r>
          </a:p>
        </p:txBody>
      </p:sp>
    </p:spTree>
    <p:extLst>
      <p:ext uri="{BB962C8B-B14F-4D97-AF65-F5344CB8AC3E}">
        <p14:creationId xmlns:p14="http://schemas.microsoft.com/office/powerpoint/2010/main" val="276333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C5227C-5ABA-7579-0EB2-A57832364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Treasures on earth:</a:t>
            </a:r>
          </a:p>
          <a:p>
            <a:r>
              <a:rPr lang="en-US" dirty="0"/>
              <a:t>Practicing righteousness only to be seen by men </a:t>
            </a:r>
            <a:r>
              <a:rPr lang="en-US" b="1" dirty="0"/>
              <a:t>Matt. 6:19-24</a:t>
            </a:r>
          </a:p>
          <a:p>
            <a:r>
              <a:rPr lang="en-US" dirty="0"/>
              <a:t>No security  </a:t>
            </a:r>
            <a:r>
              <a:rPr lang="en-US" b="1" dirty="0"/>
              <a:t>Matt. 6:19</a:t>
            </a:r>
          </a:p>
          <a:p>
            <a:r>
              <a:rPr lang="en-US" dirty="0"/>
              <a:t>Temporal  </a:t>
            </a:r>
            <a:r>
              <a:rPr lang="en-US" b="1" dirty="0"/>
              <a:t>2 Cor. 4:18  </a:t>
            </a:r>
            <a:r>
              <a:rPr lang="en-US" dirty="0"/>
              <a:t>Materialism  </a:t>
            </a:r>
            <a:r>
              <a:rPr lang="en-US" b="1" dirty="0"/>
              <a:t>I John 2:15-17</a:t>
            </a:r>
          </a:p>
          <a:p>
            <a:r>
              <a:rPr lang="en-US" b="1" dirty="0"/>
              <a:t>Treasures in Heaven:</a:t>
            </a:r>
          </a:p>
          <a:p>
            <a:r>
              <a:rPr lang="en-US" dirty="0"/>
              <a:t>Practicing true righteousness before the heavenly Father</a:t>
            </a:r>
          </a:p>
          <a:p>
            <a:r>
              <a:rPr lang="en-US" dirty="0"/>
              <a:t>They are unseen things </a:t>
            </a:r>
            <a:r>
              <a:rPr lang="en-US" b="1" dirty="0"/>
              <a:t>2 Cor. 4:18  </a:t>
            </a:r>
            <a:r>
              <a:rPr lang="en-US" dirty="0"/>
              <a:t>Eternal  </a:t>
            </a:r>
          </a:p>
          <a:p>
            <a:r>
              <a:rPr lang="en-US" dirty="0"/>
              <a:t>Focus is on Jesus  </a:t>
            </a:r>
            <a:r>
              <a:rPr lang="en-US" b="1" dirty="0"/>
              <a:t>Heb. 12:1-2</a:t>
            </a:r>
          </a:p>
          <a:p>
            <a:r>
              <a:rPr lang="en-US" dirty="0"/>
              <a:t>Pursue righteousness; it can’t be stolen or destroyed </a:t>
            </a:r>
            <a:r>
              <a:rPr lang="en-US" b="1" dirty="0"/>
              <a:t>Matt. 6:20 </a:t>
            </a:r>
          </a:p>
          <a:p>
            <a:r>
              <a:rPr lang="en-US" b="1" dirty="0"/>
              <a:t>Doing what is right, no matter what others think or see, with heaven in mind; that is true righteousness.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A8FD04-48AC-0A23-CE8C-07225B6CA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292824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1C2F066-B76C-F769-85AB-BB244F6E7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Those who practice their righteousness to be seen by people have no reward from the Father in heaven.</a:t>
            </a:r>
          </a:p>
          <a:p>
            <a:r>
              <a:rPr lang="en-US" dirty="0"/>
              <a:t>Jesus talked about WHEN we: give, pray and fast</a:t>
            </a:r>
          </a:p>
          <a:p>
            <a:r>
              <a:rPr lang="en-US" dirty="0"/>
              <a:t>Father is IN secret, knows everything that is IN secret and rewards IN secret.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D22925-B681-7E3F-2337-9056DF4D7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180070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31F47AE-0827-A59E-D887-0D775CD58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Hypocrites:</a:t>
            </a:r>
            <a:r>
              <a:rPr lang="en-US" dirty="0"/>
              <a:t> “</a:t>
            </a:r>
            <a:r>
              <a:rPr lang="en-US" dirty="0" err="1"/>
              <a:t>hupokrites</a:t>
            </a:r>
            <a:r>
              <a:rPr lang="en-US" dirty="0"/>
              <a:t>” – one who answers….an actor; one who acts pretentiously, a counterfeit, a man who speaks or acts under a feigned character. A person whose profession does not match their practice. Someone who says one thing and does another. A dismantler; one who hides the true facts</a:t>
            </a:r>
          </a:p>
          <a:p>
            <a:r>
              <a:rPr lang="en-US" dirty="0"/>
              <a:t>One who practices true righteousness is doing his righteous acts for an audience of One: Heavenly Father. Eternal reward</a:t>
            </a:r>
          </a:p>
          <a:p>
            <a:r>
              <a:rPr lang="en-US" dirty="0"/>
              <a:t>One’s focus in life, is where he stores his treasure.</a:t>
            </a:r>
          </a:p>
          <a:p>
            <a:r>
              <a:rPr lang="en-US" dirty="0"/>
              <a:t>It is a matter of the heart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81465EE-CC90-5D58-1E25-8E40ED091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Matthew 6:19-21</a:t>
            </a:r>
          </a:p>
        </p:txBody>
      </p:sp>
    </p:spTree>
    <p:extLst>
      <p:ext uri="{BB962C8B-B14F-4D97-AF65-F5344CB8AC3E}">
        <p14:creationId xmlns:p14="http://schemas.microsoft.com/office/powerpoint/2010/main" val="363879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AEAF96-D61D-345E-17E7-587F645E8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“clear eye”: </a:t>
            </a:r>
            <a:r>
              <a:rPr lang="en-US" dirty="0" err="1"/>
              <a:t>haplous</a:t>
            </a:r>
            <a:r>
              <a:rPr lang="en-US" dirty="0"/>
              <a:t> – simple, single, unfolded – referring to a single focus which prevents an overcomplicated life.</a:t>
            </a:r>
          </a:p>
          <a:p>
            <a:r>
              <a:rPr lang="en-US" dirty="0"/>
              <a:t>If your eye is clear,(spiritually perceptive) your body will be full of light.</a:t>
            </a:r>
          </a:p>
          <a:p>
            <a:r>
              <a:rPr lang="en-US" dirty="0"/>
              <a:t>But if your eye is bad, (spiritually blind), your whole body will be full of darkness – NO light of God </a:t>
            </a:r>
          </a:p>
          <a:p>
            <a:r>
              <a:rPr lang="en-US" dirty="0"/>
              <a:t>If then the light that is in you (no conscience) is darkness, how great is that darkness. </a:t>
            </a:r>
          </a:p>
          <a:p>
            <a:r>
              <a:rPr lang="en-US" b="1" dirty="0"/>
              <a:t>I John 1:5 </a:t>
            </a:r>
            <a:r>
              <a:rPr lang="en-US" dirty="0"/>
              <a:t>God is Light and in Him is no darkness at all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E5A3DE-7837-E3DD-74E3-6F654C134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Matthew 6:22-23</a:t>
            </a:r>
          </a:p>
        </p:txBody>
      </p:sp>
    </p:spTree>
    <p:extLst>
      <p:ext uri="{BB962C8B-B14F-4D97-AF65-F5344CB8AC3E}">
        <p14:creationId xmlns:p14="http://schemas.microsoft.com/office/powerpoint/2010/main" val="386996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EAD872-6D4F-8029-7664-BDF46EE3C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Wealth:</a:t>
            </a:r>
            <a:r>
              <a:rPr lang="en-US" dirty="0"/>
              <a:t> “</a:t>
            </a:r>
            <a:r>
              <a:rPr lang="en-US" dirty="0" err="1"/>
              <a:t>mamonas</a:t>
            </a:r>
            <a:r>
              <a:rPr lang="en-US" dirty="0"/>
              <a:t>” – the personification of riches. The treasure a person trusts in; what is trusted in. Possessions, earnings, a designation of material value, materialism.</a:t>
            </a:r>
          </a:p>
          <a:p>
            <a:r>
              <a:rPr lang="en-US" b="1" dirty="0"/>
              <a:t>I John 2:15-17</a:t>
            </a:r>
            <a:r>
              <a:rPr lang="en-US" dirty="0"/>
              <a:t> IF one loves the things of this world, the love of the Father is not in him.</a:t>
            </a:r>
          </a:p>
          <a:p>
            <a:r>
              <a:rPr lang="en-US" b="1" dirty="0"/>
              <a:t>Agape</a:t>
            </a:r>
            <a:r>
              <a:rPr lang="en-US" dirty="0"/>
              <a:t> – love which centers in moral preference</a:t>
            </a:r>
          </a:p>
          <a:p>
            <a:r>
              <a:rPr lang="en-US" b="1" dirty="0"/>
              <a:t>2 Cor. 4:18 </a:t>
            </a:r>
            <a:r>
              <a:rPr lang="en-US" dirty="0"/>
              <a:t>God’s perspective: look at what is unseen, the eternal, not the temporal</a:t>
            </a:r>
          </a:p>
          <a:p>
            <a:r>
              <a:rPr lang="en-US" b="1" dirty="0"/>
              <a:t>Heb. 12:1-2 </a:t>
            </a:r>
            <a:r>
              <a:rPr lang="en-US" dirty="0"/>
              <a:t>Jesus looked at what the cross would bring</a:t>
            </a:r>
          </a:p>
          <a:p>
            <a:r>
              <a:rPr lang="en-US" dirty="0"/>
              <a:t>“Fixing”: </a:t>
            </a:r>
            <a:r>
              <a:rPr lang="en-US" dirty="0" err="1"/>
              <a:t>aphorao</a:t>
            </a:r>
            <a:r>
              <a:rPr lang="en-US" dirty="0"/>
              <a:t>: to look away from all else. Ant: to ignore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8BAD0E-B641-7ED2-854C-FB37417F0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 on Wealth</a:t>
            </a:r>
          </a:p>
        </p:txBody>
      </p:sp>
    </p:spTree>
    <p:extLst>
      <p:ext uri="{BB962C8B-B14F-4D97-AF65-F5344CB8AC3E}">
        <p14:creationId xmlns:p14="http://schemas.microsoft.com/office/powerpoint/2010/main" val="366243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597B90-57C6-B0A2-2CA2-A5A72B65A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Heb. 11:24-27 </a:t>
            </a:r>
            <a:r>
              <a:rPr lang="en-US" dirty="0"/>
              <a:t>Moses is an example of one with a clear eye: he chose to consider the reproach of Christ greater than riches. He endured, “as though seeing the unseen”.</a:t>
            </a:r>
          </a:p>
          <a:p>
            <a:r>
              <a:rPr lang="en-US" b="1" dirty="0"/>
              <a:t>I Tim. 6:6-12 </a:t>
            </a:r>
            <a:r>
              <a:rPr lang="en-US" dirty="0"/>
              <a:t>We can take nothing with us when we die. Some love money and the pursuit of it, but believers are to FLEE the LOVE(</a:t>
            </a:r>
            <a:r>
              <a:rPr lang="en-US" dirty="0" err="1"/>
              <a:t>phileo</a:t>
            </a:r>
            <a:r>
              <a:rPr lang="en-US" dirty="0"/>
              <a:t>: covet)  of money and pursue righteousness, faith, love (agape) and perseverance….</a:t>
            </a:r>
          </a:p>
          <a:p>
            <a:r>
              <a:rPr lang="en-US" b="1" dirty="0"/>
              <a:t>Gal. 6:10 </a:t>
            </a:r>
            <a:r>
              <a:rPr lang="en-US" dirty="0"/>
              <a:t>If I were still trying to please men, I would not be a bondservant of Christ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1CAD40-4F3B-2323-DB95-C8327A951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342482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11E708-96D7-05A2-EF21-FE70F826C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Serving Wealth </a:t>
            </a:r>
            <a:r>
              <a:rPr lang="en-US" dirty="0"/>
              <a:t>			</a:t>
            </a:r>
            <a:r>
              <a:rPr lang="en-US" b="1" dirty="0"/>
              <a:t>Serving God</a:t>
            </a:r>
          </a:p>
          <a:p>
            <a:r>
              <a:rPr lang="en-US" dirty="0"/>
              <a:t>Never enough				Life of contentment</a:t>
            </a:r>
          </a:p>
          <a:p>
            <a:r>
              <a:rPr lang="en-US" dirty="0"/>
              <a:t>Accumulate lots of stuff		Holds stuff with an open hand</a:t>
            </a:r>
          </a:p>
          <a:p>
            <a:r>
              <a:rPr lang="en-US" dirty="0"/>
              <a:t>Self-worth is found in bank	Self-worth is in Christ</a:t>
            </a:r>
          </a:p>
          <a:p>
            <a:r>
              <a:rPr lang="en-US" dirty="0"/>
              <a:t>Judges their life by their stuff	Tremendous, generous giver</a:t>
            </a:r>
          </a:p>
          <a:p>
            <a:r>
              <a:rPr lang="en-US" dirty="0"/>
              <a:t>Entitlement				Attitude of gratefulness	</a:t>
            </a:r>
          </a:p>
          <a:p>
            <a:pPr marL="109728" indent="0">
              <a:buNone/>
            </a:pPr>
            <a:r>
              <a:rPr lang="en-US" dirty="0"/>
              <a:t>                                                          </a:t>
            </a:r>
          </a:p>
          <a:p>
            <a:pPr marL="109728" indent="0">
              <a:buNone/>
            </a:pPr>
            <a:r>
              <a:rPr lang="en-US" dirty="0"/>
              <a:t>   Matt. 6:24 You cannot serve two masters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131303-5427-3174-F50B-860127B0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Serving Wealth vs. Serving God</a:t>
            </a:r>
          </a:p>
        </p:txBody>
      </p:sp>
    </p:spTree>
    <p:extLst>
      <p:ext uri="{BB962C8B-B14F-4D97-AF65-F5344CB8AC3E}">
        <p14:creationId xmlns:p14="http://schemas.microsoft.com/office/powerpoint/2010/main" val="2035579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93A6DC-A47C-3CFB-8119-AB3C0AB5E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“Do not”….worry: </a:t>
            </a:r>
            <a:r>
              <a:rPr lang="en-US" dirty="0" err="1"/>
              <a:t>merimnao</a:t>
            </a:r>
            <a:r>
              <a:rPr lang="en-US" dirty="0"/>
              <a:t>: to be drawn in opposite directions, literally pulled apart.</a:t>
            </a:r>
          </a:p>
          <a:p>
            <a:r>
              <a:rPr lang="en-US" dirty="0"/>
              <a:t>Worrying can be closely associated with storing up treasures on earth.</a:t>
            </a:r>
          </a:p>
          <a:p>
            <a:r>
              <a:rPr lang="en-US" dirty="0"/>
              <a:t>If we are part of the kingdom of heaven, we are not to worry about what we will eat, drink or wear.</a:t>
            </a:r>
          </a:p>
          <a:p>
            <a:r>
              <a:rPr lang="en-US" dirty="0"/>
              <a:t>Father KNOWS and provides. I am worth more than the flowers or birds</a:t>
            </a:r>
          </a:p>
          <a:p>
            <a:r>
              <a:rPr lang="en-US" dirty="0"/>
              <a:t>It is a trust issue, of the heart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55F6C1-53E2-AB86-D930-4E6A490EB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Matt. 6:25-31</a:t>
            </a:r>
          </a:p>
        </p:txBody>
      </p:sp>
    </p:spTree>
    <p:extLst>
      <p:ext uri="{BB962C8B-B14F-4D97-AF65-F5344CB8AC3E}">
        <p14:creationId xmlns:p14="http://schemas.microsoft.com/office/powerpoint/2010/main" val="277354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A7ED05-B49C-5FBF-36A5-D64C32704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GENTILES seek after clothing, food and drink. That was an insult to the Jews. They didn’t know God and were sinful.</a:t>
            </a:r>
          </a:p>
          <a:p>
            <a:r>
              <a:rPr lang="en-US" b="1" dirty="0"/>
              <a:t>Phil. 4:19 </a:t>
            </a:r>
            <a:r>
              <a:rPr lang="en-US" dirty="0"/>
              <a:t>God will supply all our NEEDS</a:t>
            </a:r>
          </a:p>
          <a:p>
            <a:r>
              <a:rPr lang="en-US" b="1" dirty="0"/>
              <a:t>Phil. 3:7-9 </a:t>
            </a:r>
            <a:r>
              <a:rPr lang="en-US" dirty="0"/>
              <a:t>Knowing Christ is true righteousness; that should be our single goal in life</a:t>
            </a:r>
          </a:p>
          <a:p>
            <a:r>
              <a:rPr lang="en-US" b="1" dirty="0"/>
              <a:t>Ps. 27:4-8 </a:t>
            </a:r>
            <a:r>
              <a:rPr lang="en-US" dirty="0"/>
              <a:t>David wanted two things: To see God’s face and dwell with Him forever</a:t>
            </a:r>
          </a:p>
          <a:p>
            <a:r>
              <a:rPr lang="en-US" b="1" dirty="0"/>
              <a:t>Luke 10:38-42 </a:t>
            </a:r>
            <a:r>
              <a:rPr lang="en-US" dirty="0"/>
              <a:t>Mary chose the good thing, to sit at Jesus’ feet and listen to Him. Martha was anxious – just the opposite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83BC79-2BE9-318F-B397-1F08823B0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Matthew 6:32-34   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427687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 Luk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Luke" id="{955BE703-B9AE-4A5C-AFCF-AC282E1E427D}" vid="{2228BCD3-862B-4DDA-9176-8E058845A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Luke</Template>
  <TotalTime>112</TotalTime>
  <Words>1129</Words>
  <Application>Microsoft Office PowerPoint</Application>
  <PresentationFormat>Widescreen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Lucida Sans Unicode</vt:lpstr>
      <vt:lpstr>Verdana</vt:lpstr>
      <vt:lpstr>Wingdings 2</vt:lpstr>
      <vt:lpstr>Wingdings 3</vt:lpstr>
      <vt:lpstr>Theme Luke</vt:lpstr>
      <vt:lpstr>Sermon on the Mount</vt:lpstr>
      <vt:lpstr>Review</vt:lpstr>
      <vt:lpstr>Matthew 6:19-21</vt:lpstr>
      <vt:lpstr>Matthew 6:22-23</vt:lpstr>
      <vt:lpstr>Cross References on Wealth</vt:lpstr>
      <vt:lpstr>Cross References</vt:lpstr>
      <vt:lpstr>Serving Wealth vs. Serving God</vt:lpstr>
      <vt:lpstr>Matt. 6:25-31</vt:lpstr>
      <vt:lpstr>Matthew 6:32-34   Cross References</vt:lpstr>
      <vt:lpstr>Matthew 7:1-5     In Context</vt:lpstr>
      <vt:lpstr>Matthew 7:1-5     </vt:lpstr>
      <vt:lpstr>Matthew 7:1-5</vt:lpstr>
      <vt:lpstr>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 on the Mount</dc:title>
  <dc:creator>Ron Goins</dc:creator>
  <cp:lastModifiedBy>Ron Goins</cp:lastModifiedBy>
  <cp:revision>21</cp:revision>
  <dcterms:created xsi:type="dcterms:W3CDTF">2023-09-12T14:30:18Z</dcterms:created>
  <dcterms:modified xsi:type="dcterms:W3CDTF">2023-09-12T16:22:55Z</dcterms:modified>
</cp:coreProperties>
</file>