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52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E2F2-4E4F-44ED-8186-9F1510761394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DBC3B-912D-4D13-BC8F-E50269C01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E2F2-4E4F-44ED-8186-9F1510761394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DBC3B-912D-4D13-BC8F-E50269C01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E2F2-4E4F-44ED-8186-9F1510761394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DBC3B-912D-4D13-BC8F-E50269C01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E2F2-4E4F-44ED-8186-9F1510761394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DBC3B-912D-4D13-BC8F-E50269C01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E2F2-4E4F-44ED-8186-9F1510761394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DBC3B-912D-4D13-BC8F-E50269C01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E2F2-4E4F-44ED-8186-9F1510761394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DBC3B-912D-4D13-BC8F-E50269C01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E2F2-4E4F-44ED-8186-9F1510761394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DBC3B-912D-4D13-BC8F-E50269C01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E2F2-4E4F-44ED-8186-9F1510761394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DBC3B-912D-4D13-BC8F-E50269C01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E2F2-4E4F-44ED-8186-9F1510761394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DBC3B-912D-4D13-BC8F-E50269C01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E2F2-4E4F-44ED-8186-9F1510761394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DBC3B-912D-4D13-BC8F-E50269C01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E2F2-4E4F-44ED-8186-9F1510761394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DBC3B-912D-4D13-BC8F-E50269C01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4E2F2-4E4F-44ED-8186-9F1510761394}" type="datetimeFigureOut">
              <a:rPr lang="en-US" smtClean="0"/>
              <a:t>5/25/2012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DBC3B-912D-4D13-BC8F-E50269C01C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Romans Part </a:t>
            </a:r>
            <a:r>
              <a:rPr lang="en-US" dirty="0"/>
              <a:t>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3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Christ and Adam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Life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25</TotalTime>
  <Words>10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Romans Part I</vt:lpstr>
      <vt:lpstr>Christ and Adam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Romans Part I</dc:title>
  <dc:creator>Jenny</dc:creator>
  <cp:lastModifiedBy>Jenny</cp:lastModifiedBy>
  <cp:revision>1</cp:revision>
  <dcterms:created xsi:type="dcterms:W3CDTF">2012-05-25T13:22:18Z</dcterms:created>
  <dcterms:modified xsi:type="dcterms:W3CDTF">2012-05-25T13:47:23Z</dcterms:modified>
</cp:coreProperties>
</file>