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36" autoAdjust="0"/>
    <p:restoredTop sz="94660"/>
  </p:normalViewPr>
  <p:slideViewPr>
    <p:cSldViewPr snapToGrid="0">
      <p:cViewPr>
        <p:scale>
          <a:sx n="89" d="100"/>
          <a:sy n="89" d="100"/>
        </p:scale>
        <p:origin x="3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00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34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7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73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539396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33162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528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5773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2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45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4176106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415836-D821-4843-985D-479AF6D1A812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D235F07-9C42-4211-9872-D88F4A982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3C55-C9F5-7B6C-926E-4B4F53FA9F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Sermon on the Mount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71B72-D5EE-B49F-4EF1-EFB4138BD4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5</a:t>
            </a:r>
          </a:p>
        </p:txBody>
      </p:sp>
    </p:spTree>
    <p:extLst>
      <p:ext uri="{BB962C8B-B14F-4D97-AF65-F5344CB8AC3E}">
        <p14:creationId xmlns:p14="http://schemas.microsoft.com/office/powerpoint/2010/main" val="2644724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A177BD2-6A2A-CAF6-7403-B45674A9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Matt. 5:13 </a:t>
            </a:r>
            <a:r>
              <a:rPr lang="en-US" dirty="0"/>
              <a:t>Jesus compared Christians to salt</a:t>
            </a:r>
          </a:p>
          <a:p>
            <a:r>
              <a:rPr lang="en-US" dirty="0"/>
              <a:t>Salt is a flavor enhancer, a seasoner.</a:t>
            </a:r>
          </a:p>
          <a:p>
            <a:r>
              <a:rPr lang="en-US" dirty="0"/>
              <a:t>We are to </a:t>
            </a:r>
            <a:r>
              <a:rPr lang="en-US"/>
              <a:t>enhance others’ </a:t>
            </a:r>
            <a:r>
              <a:rPr lang="en-US" dirty="0"/>
              <a:t>lives by being in them!</a:t>
            </a:r>
          </a:p>
          <a:p>
            <a:r>
              <a:rPr lang="en-US" dirty="0"/>
              <a:t>“Sea salt is unrefined, mined from a seabed with no pollutants, unprocessed, full of trace minerals needed in the body like magnesium, iron, calcium and potassium.”</a:t>
            </a:r>
          </a:p>
          <a:p>
            <a:r>
              <a:rPr lang="en-US" b="1" dirty="0"/>
              <a:t>Col. 4:6 </a:t>
            </a:r>
            <a:r>
              <a:rPr lang="en-US" dirty="0"/>
              <a:t>Compares seasoning with salt to knowing how to verbally respond to people with grace.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B0F324-4C1C-CB59-790E-3253E1FE0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Salt and Light</a:t>
            </a:r>
          </a:p>
        </p:txBody>
      </p:sp>
    </p:spTree>
    <p:extLst>
      <p:ext uri="{BB962C8B-B14F-4D97-AF65-F5344CB8AC3E}">
        <p14:creationId xmlns:p14="http://schemas.microsoft.com/office/powerpoint/2010/main" val="92203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F1A7DC-7A33-36F9-32C4-9C527510A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Luke 14:34-35; Mark 9:49-50 </a:t>
            </a:r>
            <a:r>
              <a:rPr lang="en-US" dirty="0"/>
              <a:t>Salt is good </a:t>
            </a:r>
            <a:r>
              <a:rPr lang="en-US" b="1" dirty="0"/>
              <a:t>only</a:t>
            </a:r>
            <a:r>
              <a:rPr lang="en-US" dirty="0"/>
              <a:t> when it is still salty; otherwise it becomes useless.</a:t>
            </a:r>
          </a:p>
          <a:p>
            <a:r>
              <a:rPr lang="en-US" b="1" dirty="0"/>
              <a:t>Salt can become contaminated – lose its saltiness – by water, diluting it, or electricity which breaks down its composition.</a:t>
            </a:r>
          </a:p>
          <a:p>
            <a:r>
              <a:rPr lang="en-US" dirty="0"/>
              <a:t>In the Old Testament, Lot’s wife was judged with salt; offerings were seasoned with salt and Elisha did a miracle with salt by making bitter water, sweet.</a:t>
            </a:r>
          </a:p>
          <a:p>
            <a:r>
              <a:rPr lang="en-US" dirty="0"/>
              <a:t>“Believers are to be to the world, a purifying source, preserving by offering the seasoned message of salvation to those who persecute them for their righteous lives.”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589F24-A15C-80B5-8DEF-FBF68C66B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Salt</a:t>
            </a:r>
          </a:p>
        </p:txBody>
      </p:sp>
    </p:spTree>
    <p:extLst>
      <p:ext uri="{BB962C8B-B14F-4D97-AF65-F5344CB8AC3E}">
        <p14:creationId xmlns:p14="http://schemas.microsoft.com/office/powerpoint/2010/main" val="313664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24A5770-9297-D608-C555-D41F3BAF0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Matt. 5:14-16 </a:t>
            </a:r>
            <a:r>
              <a:rPr lang="en-US" dirty="0"/>
              <a:t>A city on a hill and a lampstand BOTH give light to </a:t>
            </a:r>
            <a:r>
              <a:rPr lang="en-US" b="1" dirty="0"/>
              <a:t>others.</a:t>
            </a:r>
          </a:p>
          <a:p>
            <a:r>
              <a:rPr lang="en-US" dirty="0"/>
              <a:t>A Christian’s good works are light to those who see them, but their purpose is always to glorify God the Father.</a:t>
            </a:r>
          </a:p>
          <a:p>
            <a:r>
              <a:rPr lang="en-US" b="1" dirty="0"/>
              <a:t>I John 1:5 </a:t>
            </a:r>
            <a:r>
              <a:rPr lang="en-US" dirty="0"/>
              <a:t>God is Light and there is NO darkness in Him</a:t>
            </a:r>
          </a:p>
          <a:p>
            <a:r>
              <a:rPr lang="en-US" b="1" dirty="0"/>
              <a:t>Ps. 119:105 </a:t>
            </a:r>
            <a:r>
              <a:rPr lang="en-US" dirty="0"/>
              <a:t>God’s Word is a light to the path we walk with Him</a:t>
            </a:r>
          </a:p>
          <a:p>
            <a:r>
              <a:rPr lang="en-US" b="1" dirty="0"/>
              <a:t>Is. 49 </a:t>
            </a:r>
            <a:r>
              <a:rPr lang="en-US" dirty="0"/>
              <a:t>Jesus, His Servant, is a Light to the nations; salvation to all</a:t>
            </a:r>
          </a:p>
          <a:p>
            <a:r>
              <a:rPr lang="en-US" b="1" dirty="0"/>
              <a:t>Is. 60 </a:t>
            </a:r>
            <a:r>
              <a:rPr lang="en-US" dirty="0"/>
              <a:t>The Lord is an everlasting Light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490357-BAA3-5D54-9991-DCEC6398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959779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B39422-C03B-0183-7CB5-FE9C9ECA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Matt. 4:16 </a:t>
            </a:r>
            <a:r>
              <a:rPr lang="en-US" dirty="0"/>
              <a:t>tells us that the people were SITTING in darkness, because they had not obeyed the light of the Word of God.</a:t>
            </a:r>
          </a:p>
          <a:p>
            <a:r>
              <a:rPr lang="en-US" dirty="0"/>
              <a:t>BUT then they saw a GREAT light – Jesus</a:t>
            </a:r>
          </a:p>
          <a:p>
            <a:r>
              <a:rPr lang="en-US" dirty="0"/>
              <a:t>We represent that GREAT Light, in our lives, in everything we say and do.</a:t>
            </a:r>
          </a:p>
          <a:p>
            <a:r>
              <a:rPr lang="en-US" dirty="0"/>
              <a:t>Simply living in this dark world with declining morality, is getting harder and harder because the darkness hates the light: it exposes their evil deeds, therefore evil must be accepted as right. </a:t>
            </a:r>
          </a:p>
          <a:p>
            <a:r>
              <a:rPr lang="en-US" dirty="0"/>
              <a:t>Take every thought captive, guard your eyes and heart, for they are the window to your soul – where Holy Spirit lives.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85DE79-FA29-7E7E-EB07-5F6488B6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221975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E68BCE-F780-AB47-C806-ABB89188E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Beatitudes present the character of those who enter the kingdom of heaven, the true Christian.</a:t>
            </a:r>
          </a:p>
          <a:p>
            <a:r>
              <a:rPr lang="en-US" b="1" dirty="0"/>
              <a:t>Matt. 5:21-47 </a:t>
            </a:r>
            <a:r>
              <a:rPr lang="en-US" dirty="0"/>
              <a:t>Give illustrations of the righteousness from a pure heart, not just outward following of rules.</a:t>
            </a:r>
          </a:p>
          <a:p>
            <a:r>
              <a:rPr lang="en-US" dirty="0"/>
              <a:t>“Blessed” was not used for humans; it described the kind of joy experienced only by the gods or the dead. It implied an inner satisfaction and sufficiency that did not depend on outward circumstances for happiness.       Wiersbe </a:t>
            </a:r>
          </a:p>
          <a:p>
            <a:r>
              <a:rPr lang="en-US" b="1" dirty="0"/>
              <a:t>Matt. 5:20 </a:t>
            </a:r>
            <a:r>
              <a:rPr lang="en-US" dirty="0"/>
              <a:t>puts everyone, Jews, Gentiles, scribe and Pharisee, on the same plane: at the foot of the cross.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797116-8D3C-CE91-22F4-B4035CB35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169107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2ADE8F-44D4-F883-D727-771EB73B6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one becomes a son of God, he is at enmity with God, so he is not righteous, and from the heart he lives in rebellion to God.</a:t>
            </a:r>
          </a:p>
          <a:p>
            <a:r>
              <a:rPr lang="en-US" dirty="0"/>
              <a:t>Jesus equated God’s children as peacemakers…..so why is there so much “infighting” in the church?</a:t>
            </a:r>
          </a:p>
          <a:p>
            <a:r>
              <a:rPr lang="en-US" b="1" dirty="0"/>
              <a:t>Is. 9:6 </a:t>
            </a:r>
            <a:r>
              <a:rPr lang="en-US" dirty="0"/>
              <a:t>Jesus is the Prince of Peace</a:t>
            </a:r>
          </a:p>
          <a:p>
            <a:r>
              <a:rPr lang="en-US" b="1" dirty="0"/>
              <a:t>Rom. 5:1,10 </a:t>
            </a:r>
            <a:r>
              <a:rPr lang="en-US" dirty="0"/>
              <a:t>Those who are blessed, the righteous, justified, and saved no longer live in enmity, but in peace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57D3CA5-F708-20B7-8B34-EDDC4C11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Peacemakers</a:t>
            </a:r>
          </a:p>
        </p:txBody>
      </p:sp>
    </p:spTree>
    <p:extLst>
      <p:ext uri="{BB962C8B-B14F-4D97-AF65-F5344CB8AC3E}">
        <p14:creationId xmlns:p14="http://schemas.microsoft.com/office/powerpoint/2010/main" val="338716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2CB522-4B57-FE13-300A-EE5527149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Why does reconciliation require a death? Does it?</a:t>
            </a:r>
          </a:p>
          <a:p>
            <a:r>
              <a:rPr lang="en-US" b="1" dirty="0"/>
              <a:t>2 Cor. </a:t>
            </a:r>
            <a:r>
              <a:rPr lang="en-US" dirty="0"/>
              <a:t>5:14-21</a:t>
            </a:r>
            <a:r>
              <a:rPr lang="en-US" b="1" dirty="0"/>
              <a:t> </a:t>
            </a:r>
            <a:r>
              <a:rPr lang="en-US" dirty="0"/>
              <a:t>Jesus reconciled believers to God AND gave us the ministry of reconciliation through His death on the cross.</a:t>
            </a:r>
          </a:p>
          <a:p>
            <a:r>
              <a:rPr lang="en-US" b="1" dirty="0"/>
              <a:t>Does being a peacemaker require a death?</a:t>
            </a:r>
          </a:p>
          <a:p>
            <a:r>
              <a:rPr lang="en-US" dirty="0"/>
              <a:t>Christ controls us – death to “being in control”</a:t>
            </a:r>
          </a:p>
          <a:p>
            <a:r>
              <a:rPr lang="en-US" dirty="0"/>
              <a:t>New Creature – death to old self and its desires</a:t>
            </a:r>
          </a:p>
          <a:p>
            <a:r>
              <a:rPr lang="en-US" dirty="0"/>
              <a:t>Ambassador – Death to </a:t>
            </a:r>
            <a:r>
              <a:rPr lang="en-US" b="1" dirty="0"/>
              <a:t>your</a:t>
            </a:r>
            <a:r>
              <a:rPr lang="en-US" dirty="0"/>
              <a:t> desires/life: only the message of Jesus. You are an official messenger or representative.</a:t>
            </a:r>
          </a:p>
          <a:p>
            <a:r>
              <a:rPr lang="en-US" dirty="0"/>
              <a:t>“The qualities of a diplomat are sleepless tact, unmovable calmness, and a patience that no folly, no provocation, no blunders may shake.” Ben Franklin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B81CC3-4B8B-C056-3D47-76564285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Reconciliation</a:t>
            </a:r>
          </a:p>
        </p:txBody>
      </p:sp>
    </p:spTree>
    <p:extLst>
      <p:ext uri="{BB962C8B-B14F-4D97-AF65-F5344CB8AC3E}">
        <p14:creationId xmlns:p14="http://schemas.microsoft.com/office/powerpoint/2010/main" val="204964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4EDA83-2408-6784-41C9-48E90848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References in Matthew 5-7</a:t>
            </a:r>
          </a:p>
          <a:p>
            <a:r>
              <a:rPr lang="en-US" b="1" dirty="0"/>
              <a:t>5:9</a:t>
            </a:r>
            <a:r>
              <a:rPr lang="en-US" dirty="0"/>
              <a:t> Blessed are the peacemakers, for they shall be called the sons of God.</a:t>
            </a:r>
          </a:p>
          <a:p>
            <a:r>
              <a:rPr lang="en-US" b="1" dirty="0"/>
              <a:t>5:23-25</a:t>
            </a:r>
            <a:r>
              <a:rPr lang="en-US" dirty="0"/>
              <a:t> Make peace with your brother. Make friends with your opponent at law</a:t>
            </a:r>
          </a:p>
          <a:p>
            <a:r>
              <a:rPr lang="en-US" b="1" dirty="0"/>
              <a:t>5:44-47</a:t>
            </a:r>
            <a:r>
              <a:rPr lang="en-US" dirty="0"/>
              <a:t> Love your enemies and pray for those who persecute you</a:t>
            </a:r>
          </a:p>
          <a:p>
            <a:r>
              <a:rPr lang="en-US" b="1" dirty="0"/>
              <a:t>6:14</a:t>
            </a:r>
            <a:r>
              <a:rPr lang="en-US" dirty="0"/>
              <a:t> Forgive others</a:t>
            </a:r>
          </a:p>
          <a:p>
            <a:r>
              <a:rPr lang="en-US" b="1" dirty="0"/>
              <a:t>7:12 </a:t>
            </a:r>
            <a:r>
              <a:rPr lang="en-US" dirty="0"/>
              <a:t>Treat people the same way you want them to treat you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F17B852-8DE6-74A7-6459-EAB5727E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Peacemakers</a:t>
            </a:r>
          </a:p>
        </p:txBody>
      </p:sp>
    </p:spTree>
    <p:extLst>
      <p:ext uri="{BB962C8B-B14F-4D97-AF65-F5344CB8AC3E}">
        <p14:creationId xmlns:p14="http://schemas.microsoft.com/office/powerpoint/2010/main" val="284610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719567-9A57-FA58-6F25-077B276D2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world, God’s enemies, persecute His children</a:t>
            </a:r>
          </a:p>
          <a:p>
            <a:r>
              <a:rPr lang="en-US" b="1" dirty="0"/>
              <a:t>Why? </a:t>
            </a:r>
            <a:r>
              <a:rPr lang="en-US" dirty="0"/>
              <a:t>Because we are righteous and because of Jesus</a:t>
            </a:r>
          </a:p>
          <a:p>
            <a:r>
              <a:rPr lang="en-US" b="1" dirty="0"/>
              <a:t>John 15:18-20 </a:t>
            </a:r>
            <a:r>
              <a:rPr lang="en-US" dirty="0"/>
              <a:t>If they persecuted Me, they will persecute you</a:t>
            </a:r>
          </a:p>
          <a:p>
            <a:r>
              <a:rPr lang="en-US" b="1" dirty="0"/>
              <a:t>Phil. 3:10 </a:t>
            </a:r>
            <a:r>
              <a:rPr lang="en-US" dirty="0"/>
              <a:t>We join in the fellowship of His suffering</a:t>
            </a:r>
          </a:p>
          <a:p>
            <a:r>
              <a:rPr lang="en-US" b="1" dirty="0"/>
              <a:t>John 3:16-21 </a:t>
            </a:r>
            <a:r>
              <a:rPr lang="en-US" dirty="0"/>
              <a:t>The world hates the Light because they fear their evil deeds will exposed</a:t>
            </a:r>
          </a:p>
          <a:p>
            <a:r>
              <a:rPr lang="en-US" b="1" dirty="0"/>
              <a:t>Rom. 8:16-18 </a:t>
            </a:r>
            <a:r>
              <a:rPr lang="en-US" dirty="0"/>
              <a:t>The glory to be revealed far outweighs this present suffering</a:t>
            </a:r>
          </a:p>
          <a:p>
            <a:r>
              <a:rPr lang="en-US" b="1" dirty="0"/>
              <a:t>2 Tim. 1:8 </a:t>
            </a:r>
            <a:r>
              <a:rPr lang="en-US" dirty="0"/>
              <a:t>Tells us we do this only according to the power of God.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E63E4A-68FD-BCEE-A5C8-F3C3B4E88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Persecuted</a:t>
            </a:r>
          </a:p>
        </p:txBody>
      </p:sp>
    </p:spTree>
    <p:extLst>
      <p:ext uri="{BB962C8B-B14F-4D97-AF65-F5344CB8AC3E}">
        <p14:creationId xmlns:p14="http://schemas.microsoft.com/office/powerpoint/2010/main" val="376603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B39DC4-813F-B878-0793-35DA752F3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Matt. 5:11 </a:t>
            </a:r>
            <a:r>
              <a:rPr lang="en-US" dirty="0"/>
              <a:t>Insults, reviled, falsely say all kinds of evil against you because of Jesus</a:t>
            </a:r>
          </a:p>
          <a:p>
            <a:r>
              <a:rPr lang="en-US" dirty="0"/>
              <a:t>Many times, believers think persecution only means being beaten and thrown into prison</a:t>
            </a:r>
          </a:p>
          <a:p>
            <a:r>
              <a:rPr lang="en-US" dirty="0"/>
              <a:t>ALL Christians will be persecuted, but the type of persecution will vary.</a:t>
            </a:r>
          </a:p>
          <a:p>
            <a:r>
              <a:rPr lang="en-US" dirty="0"/>
              <a:t>Loss of friendships, neighbors, even family members is persecution if it is over righteousness.</a:t>
            </a:r>
          </a:p>
          <a:p>
            <a:r>
              <a:rPr lang="en-US" dirty="0"/>
              <a:t>YOUR righteous living makes others uncomfortable.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457A69-12B5-BAB4-F03D-76C694E5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kind of persecution?</a:t>
            </a:r>
          </a:p>
        </p:txBody>
      </p:sp>
    </p:spTree>
    <p:extLst>
      <p:ext uri="{BB962C8B-B14F-4D97-AF65-F5344CB8AC3E}">
        <p14:creationId xmlns:p14="http://schemas.microsoft.com/office/powerpoint/2010/main" val="156180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B182C2-80A7-F467-AA45-A8EF0B334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15:18-20 </a:t>
            </a:r>
            <a:r>
              <a:rPr lang="en-US" dirty="0"/>
              <a:t>Followers of Jesus WILL be persecuted</a:t>
            </a:r>
          </a:p>
          <a:p>
            <a:r>
              <a:rPr lang="en-US" b="1" dirty="0"/>
              <a:t>Phil. 1:27-30 </a:t>
            </a:r>
            <a:r>
              <a:rPr lang="en-US" dirty="0"/>
              <a:t>Suffering for Jesus’ sake has been GRANTED to us.</a:t>
            </a:r>
          </a:p>
          <a:p>
            <a:r>
              <a:rPr lang="en-US" b="1" dirty="0"/>
              <a:t>2 Tim. 1:8; 3:12 </a:t>
            </a:r>
            <a:r>
              <a:rPr lang="en-US" dirty="0"/>
              <a:t>Paul, in prison, called Timothy to join him in suffering for the gospel, according to </a:t>
            </a:r>
            <a:r>
              <a:rPr lang="en-US" b="1" dirty="0"/>
              <a:t>God’s power </a:t>
            </a:r>
            <a:r>
              <a:rPr lang="en-US" dirty="0"/>
              <a:t>within</a:t>
            </a:r>
          </a:p>
          <a:p>
            <a:r>
              <a:rPr lang="en-US" b="1" dirty="0"/>
              <a:t>1 Pet. 2:19-25 </a:t>
            </a:r>
            <a:r>
              <a:rPr lang="en-US" dirty="0"/>
              <a:t>When Jesus was reviled, He did not retaliate. We are called to do the same.</a:t>
            </a:r>
          </a:p>
          <a:p>
            <a:r>
              <a:rPr lang="en-US" b="1" dirty="0"/>
              <a:t>I Pet. 3:14-17 </a:t>
            </a:r>
            <a:r>
              <a:rPr lang="en-US" dirty="0"/>
              <a:t>We are not to fear intimidation or be troubled by persecution: we are to expect it.</a:t>
            </a:r>
          </a:p>
          <a:p>
            <a:r>
              <a:rPr lang="en-US" b="1" dirty="0"/>
              <a:t>Jesus kept entrusting Himself to His Father – OUR Father</a:t>
            </a:r>
          </a:p>
          <a:p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676A889-2278-F471-64A8-CC936E984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340323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6061BF-ECD9-A1EA-B6B6-73A2BB263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 Pet. 4:12-19 </a:t>
            </a:r>
            <a:r>
              <a:rPr lang="en-US" dirty="0"/>
              <a:t>We are blessed because of our relationship with God. Persecution is proof that we belong to His household.</a:t>
            </a:r>
          </a:p>
          <a:p>
            <a:r>
              <a:rPr lang="en-US" b="1" dirty="0"/>
              <a:t>At the revelation of His glory, you will rejoice and be overjoyed. (vs. 12)</a:t>
            </a:r>
          </a:p>
          <a:p>
            <a:r>
              <a:rPr lang="en-US" dirty="0"/>
              <a:t>Entrusting our souls to our faithful Creator is done by living a righteous life.</a:t>
            </a:r>
          </a:p>
          <a:p>
            <a:r>
              <a:rPr lang="en-US" b="1" dirty="0"/>
              <a:t>Examples of being persecuted for righteousness:</a:t>
            </a:r>
          </a:p>
          <a:p>
            <a:r>
              <a:rPr lang="en-US" dirty="0"/>
              <a:t>You are labeled as “holier than thou”</a:t>
            </a:r>
          </a:p>
          <a:p>
            <a:r>
              <a:rPr lang="en-US" dirty="0"/>
              <a:t>Your social circle is diminished</a:t>
            </a:r>
          </a:p>
          <a:p>
            <a:r>
              <a:rPr lang="en-US" dirty="0"/>
              <a:t>You are looked down upon: “you need to get a life” Words hurt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E2D29F-C428-793F-9287-887B850C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</p:spTree>
    <p:extLst>
      <p:ext uri="{BB962C8B-B14F-4D97-AF65-F5344CB8AC3E}">
        <p14:creationId xmlns:p14="http://schemas.microsoft.com/office/powerpoint/2010/main" val="170959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 Luk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Luke" id="{955BE703-B9AE-4A5C-AFCF-AC282E1E427D}" vid="{2228BCD3-862B-4DDA-9176-8E058845A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Luke</Template>
  <TotalTime>96</TotalTime>
  <Words>1141</Words>
  <Application>Microsoft Office PowerPoint</Application>
  <PresentationFormat>Widescreen</PresentationFormat>
  <Paragraphs>80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Lucida Sans Unicode</vt:lpstr>
      <vt:lpstr>Verdana</vt:lpstr>
      <vt:lpstr>Wingdings 2</vt:lpstr>
      <vt:lpstr>Wingdings 3</vt:lpstr>
      <vt:lpstr>Theme Luke</vt:lpstr>
      <vt:lpstr>Sermon on the Mount</vt:lpstr>
      <vt:lpstr>Review</vt:lpstr>
      <vt:lpstr>The Peacemakers</vt:lpstr>
      <vt:lpstr>Reconciliation</vt:lpstr>
      <vt:lpstr>Peacemakers</vt:lpstr>
      <vt:lpstr>The Persecuted</vt:lpstr>
      <vt:lpstr>What kind of persecution?</vt:lpstr>
      <vt:lpstr>Cross References</vt:lpstr>
      <vt:lpstr>Cross References</vt:lpstr>
      <vt:lpstr>Salt and Light</vt:lpstr>
      <vt:lpstr>Salt</vt:lpstr>
      <vt:lpstr>Light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on the Mount</dc:title>
  <dc:creator>Ron Goins</dc:creator>
  <cp:lastModifiedBy>Ron Goins</cp:lastModifiedBy>
  <cp:revision>18</cp:revision>
  <dcterms:created xsi:type="dcterms:W3CDTF">2022-09-14T12:34:29Z</dcterms:created>
  <dcterms:modified xsi:type="dcterms:W3CDTF">2022-09-14T14:11:15Z</dcterms:modified>
</cp:coreProperties>
</file>