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32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40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2404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01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9374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071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37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8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2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4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4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6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9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5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81BE3-161F-4E5A-8221-3BCAA4709BAA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8A3DEE3-1E1F-4A74-9C96-34FA836A1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49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F0D5-27C5-96EA-C882-752C599DA7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Sermon on the Mount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472B42-EC88-2B0B-D328-F015A2FB57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</p:spTree>
    <p:extLst>
      <p:ext uri="{BB962C8B-B14F-4D97-AF65-F5344CB8AC3E}">
        <p14:creationId xmlns:p14="http://schemas.microsoft.com/office/powerpoint/2010/main" val="2288858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56B88-8D69-EFAE-E579-FF893514B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44127-7576-4845-5072-3839EF720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Continuing from chapter 6, Don’t…</a:t>
            </a:r>
          </a:p>
          <a:p>
            <a:r>
              <a:rPr lang="en-US" b="1" dirty="0"/>
              <a:t>Vs. 1-6  </a:t>
            </a:r>
            <a:r>
              <a:rPr lang="en-US" dirty="0"/>
              <a:t>Don’t judge others…</a:t>
            </a:r>
          </a:p>
          <a:p>
            <a:r>
              <a:rPr lang="en-US" dirty="0"/>
              <a:t>Don’t give what is holy to dogs</a:t>
            </a:r>
          </a:p>
          <a:p>
            <a:r>
              <a:rPr lang="en-US" b="1" dirty="0"/>
              <a:t>Vs. 7-11 </a:t>
            </a:r>
            <a:r>
              <a:rPr lang="en-US" dirty="0"/>
              <a:t>Ask, seek, knock </a:t>
            </a:r>
          </a:p>
          <a:p>
            <a:r>
              <a:rPr lang="en-US" dirty="0"/>
              <a:t>Seek the kingdom of heaven, ask for righteousness that is from God</a:t>
            </a:r>
          </a:p>
          <a:p>
            <a:r>
              <a:rPr lang="en-US" b="1" dirty="0"/>
              <a:t>Vs. 12 </a:t>
            </a:r>
            <a:r>
              <a:rPr lang="en-US" dirty="0"/>
              <a:t>“The golden rule” This is the (Heart of)  Law and Prophets</a:t>
            </a:r>
          </a:p>
          <a:p>
            <a:r>
              <a:rPr lang="en-US" b="1" dirty="0"/>
              <a:t>Vs. 13-27     </a:t>
            </a:r>
            <a:r>
              <a:rPr lang="en-US" dirty="0"/>
              <a:t>2 Gates, 2 Trees, 2 Houses</a:t>
            </a:r>
          </a:p>
          <a:p>
            <a:r>
              <a:rPr lang="en-US" b="1" dirty="0"/>
              <a:t>Gates:</a:t>
            </a:r>
            <a:r>
              <a:rPr lang="en-US" dirty="0"/>
              <a:t> Narrow and Wide</a:t>
            </a:r>
          </a:p>
          <a:p>
            <a:r>
              <a:rPr lang="en-US" b="1" dirty="0"/>
              <a:t>Trees:</a:t>
            </a:r>
            <a:r>
              <a:rPr lang="en-US" dirty="0"/>
              <a:t> Good and Bad</a:t>
            </a:r>
          </a:p>
          <a:p>
            <a:r>
              <a:rPr lang="en-US" b="1" dirty="0"/>
              <a:t>Houses:</a:t>
            </a:r>
            <a:r>
              <a:rPr lang="en-US" dirty="0"/>
              <a:t> One built on Sand and One built on Rock</a:t>
            </a:r>
          </a:p>
        </p:txBody>
      </p:sp>
    </p:spTree>
    <p:extLst>
      <p:ext uri="{BB962C8B-B14F-4D97-AF65-F5344CB8AC3E}">
        <p14:creationId xmlns:p14="http://schemas.microsoft.com/office/powerpoint/2010/main" val="15171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5697F-2EA4-F9F6-3423-E250F33D9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915E-62AF-08D3-3A2C-9A763538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way to life, eternal life, is narrow</a:t>
            </a:r>
          </a:p>
          <a:p>
            <a:r>
              <a:rPr lang="en-US" dirty="0"/>
              <a:t>Trees are known by their fruits. False and True prophets are known by their fruits  (3:8 Fruit of Repentance)</a:t>
            </a:r>
          </a:p>
          <a:p>
            <a:r>
              <a:rPr lang="en-US" dirty="0"/>
              <a:t>Only those who </a:t>
            </a:r>
            <a:r>
              <a:rPr lang="en-US" b="1" dirty="0"/>
              <a:t>live</a:t>
            </a:r>
            <a:r>
              <a:rPr lang="en-US" dirty="0"/>
              <a:t> obediently to the Word of God enter the Kingdom of heaven.  (5:20 Your righteousness must surpass that of the scribes and the Pharisees)</a:t>
            </a:r>
          </a:p>
          <a:p>
            <a:r>
              <a:rPr lang="en-US" b="1" dirty="0"/>
              <a:t>Vs. 28-29 </a:t>
            </a:r>
            <a:r>
              <a:rPr lang="en-US" dirty="0"/>
              <a:t>Those who heard Jesus’ teaching, were amazed at the authority with which He spoke.</a:t>
            </a:r>
          </a:p>
          <a:p>
            <a:r>
              <a:rPr lang="en-US" dirty="0"/>
              <a:t>Those who HEARD: but they were all there, on the mountain, listening…. But by hearing, they had to make a decision. No straddling the fence……</a:t>
            </a:r>
          </a:p>
        </p:txBody>
      </p:sp>
    </p:spTree>
    <p:extLst>
      <p:ext uri="{BB962C8B-B14F-4D97-AF65-F5344CB8AC3E}">
        <p14:creationId xmlns:p14="http://schemas.microsoft.com/office/powerpoint/2010/main" val="387268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AC019-5806-2740-05BD-7CB90466F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ADA2D-56B9-C5B9-DBDE-CFE2DAB9A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 really want to be righteous?</a:t>
            </a:r>
          </a:p>
          <a:p>
            <a:r>
              <a:rPr lang="en-US" dirty="0"/>
              <a:t>Do I really want to be obedient?</a:t>
            </a:r>
          </a:p>
          <a:p>
            <a:r>
              <a:rPr lang="en-US" dirty="0"/>
              <a:t>It costs!! It hurts!</a:t>
            </a:r>
          </a:p>
          <a:p>
            <a:r>
              <a:rPr lang="en-US" dirty="0"/>
              <a:t>People – believers included – are watching!!</a:t>
            </a:r>
          </a:p>
          <a:p>
            <a:r>
              <a:rPr lang="en-US" dirty="0"/>
              <a:t>Am I simply hearing, or am I intently listening with a heart desiring to learn and then put into action what Holy Spirit has taught me? (obedience)</a:t>
            </a:r>
          </a:p>
          <a:p>
            <a:r>
              <a:rPr lang="en-US" dirty="0"/>
              <a:t>Lord, may I not shame You, but bring glory ( to give a correct estimate of) to Your name and lead others to Your kingdom.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9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7AD96-601C-3ADA-6A8B-DABE0C80E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29F4F-CA66-2079-D2B0-0584FD033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genealogy of Jesus </a:t>
            </a:r>
          </a:p>
          <a:p>
            <a:r>
              <a:rPr lang="en-US" dirty="0"/>
              <a:t>Born of the Holy Spirit</a:t>
            </a:r>
          </a:p>
          <a:p>
            <a:r>
              <a:rPr lang="en-US" dirty="0"/>
              <a:t>Named Jesus because He will save His people from their sins</a:t>
            </a:r>
          </a:p>
          <a:p>
            <a:r>
              <a:rPr lang="en-US" dirty="0"/>
              <a:t>His birth fulfilled prophecy</a:t>
            </a:r>
          </a:p>
          <a:p>
            <a:r>
              <a:rPr lang="en-US" dirty="0"/>
              <a:t>Called Immanuel, God with us. His name fulfilled prophecy</a:t>
            </a:r>
          </a:p>
          <a:p>
            <a:r>
              <a:rPr lang="en-US" dirty="0"/>
              <a:t>First appearance of an angel of the Lord to Joseph (vs. 20)</a:t>
            </a:r>
          </a:p>
        </p:txBody>
      </p:sp>
    </p:spTree>
    <p:extLst>
      <p:ext uri="{BB962C8B-B14F-4D97-AF65-F5344CB8AC3E}">
        <p14:creationId xmlns:p14="http://schemas.microsoft.com/office/powerpoint/2010/main" val="46292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356BA-DCB7-90B0-2D4F-C48340BCE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Matthew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0992E-1FD9-4FC3-2AFE-D67FADFAB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magi went to Herod in search of Jesus. Herod asked them to let him know when they found the Child so he could go and worship Him.</a:t>
            </a:r>
          </a:p>
          <a:p>
            <a:r>
              <a:rPr lang="en-US" dirty="0"/>
              <a:t>Magi found Jesus, who had been born in Bethlehem, which fulfilled prophecy,  and worshipped Him, but were warned by God in a dream not to let Herod know where He was, and they returned to their own country</a:t>
            </a:r>
          </a:p>
          <a:p>
            <a:r>
              <a:rPr lang="en-US" dirty="0"/>
              <a:t>Joseph was told to take Mary and Jesus to Egypt, by an angel of the Lord, because Herod would try to destroy Him. (2</a:t>
            </a:r>
            <a:r>
              <a:rPr lang="en-US" baseline="30000" dirty="0"/>
              <a:t>nd</a:t>
            </a:r>
            <a:r>
              <a:rPr lang="en-US" dirty="0"/>
              <a:t> appearance of an angel) This fulfilled prophecy (2:15) “Out of Egypt I called My Son”</a:t>
            </a:r>
          </a:p>
          <a:p>
            <a:r>
              <a:rPr lang="en-US" dirty="0"/>
              <a:t>Herod decreed all boys 2 and under to be killed, which fulfilled prophecy: “…weeping for children because they were no more”</a:t>
            </a:r>
          </a:p>
          <a:p>
            <a:r>
              <a:rPr lang="en-US" dirty="0"/>
              <a:t>An angel of the Lord appeared to Joseph (#3), “Go back to Israel”</a:t>
            </a:r>
          </a:p>
          <a:p>
            <a:r>
              <a:rPr lang="en-US" dirty="0"/>
              <a:t>Being warned by God in a dream,(#4) Joseph goes to Nazareth, fulfilling prophecy again, “He shall be called a Nazarene”.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39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2EE4E-E77B-0E33-747E-4F37E526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64C76-FE6A-DA87-601B-63FA86B40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the Baptist preached, “Repent, for the kingdom of heaven is at hand”, which fulfilled prophecy spoken by Isaiah (vs. 2-3)</a:t>
            </a:r>
          </a:p>
          <a:p>
            <a:r>
              <a:rPr lang="en-US" dirty="0"/>
              <a:t>He confronted the Pharisees and Sadducees calling them to repentance</a:t>
            </a:r>
          </a:p>
          <a:p>
            <a:r>
              <a:rPr lang="en-US" dirty="0"/>
              <a:t>“Produce fruit that is consistent with repentance..”</a:t>
            </a:r>
          </a:p>
          <a:p>
            <a:r>
              <a:rPr lang="en-US" dirty="0"/>
              <a:t>John baptized Jesus who said, “Permit it just now; for this is the fitting way for us to fulfill all righteousness.”  (He came to fulfill the Law…righteousness that surpasses even that of the scribes and Pharisees..)</a:t>
            </a:r>
          </a:p>
          <a:p>
            <a:r>
              <a:rPr lang="en-US" dirty="0"/>
              <a:t>Then the </a:t>
            </a:r>
            <a:r>
              <a:rPr lang="en-US" b="1" dirty="0"/>
              <a:t>testimony from heaven</a:t>
            </a:r>
            <a:r>
              <a:rPr lang="en-US" dirty="0"/>
              <a:t>, “This is My beloved Son, in whom I am well-pleased.”</a:t>
            </a:r>
          </a:p>
        </p:txBody>
      </p:sp>
    </p:spTree>
    <p:extLst>
      <p:ext uri="{BB962C8B-B14F-4D97-AF65-F5344CB8AC3E}">
        <p14:creationId xmlns:p14="http://schemas.microsoft.com/office/powerpoint/2010/main" val="141601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5AF24-EABA-ADDC-7977-F2F6DF116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A508B-24E2-E3B2-997F-7FDAF1134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gives us the historical setting for the Sermon on the Mount</a:t>
            </a:r>
          </a:p>
          <a:p>
            <a:r>
              <a:rPr lang="en-US" dirty="0"/>
              <a:t>Then Jesus was led up BY THE SPIRIT into the wilderness TO BE TEMPTED BY THE DEVIL, AFTER He had fasted for 40 days and 40 nights.</a:t>
            </a:r>
          </a:p>
          <a:p>
            <a:r>
              <a:rPr lang="en-US" b="1" dirty="0"/>
              <a:t>Model</a:t>
            </a:r>
            <a:r>
              <a:rPr lang="en-US" dirty="0"/>
              <a:t> prayer: “Lead us not into temptation, but deliver us from evil…”6:13</a:t>
            </a:r>
          </a:p>
          <a:p>
            <a:r>
              <a:rPr lang="en-US" dirty="0"/>
              <a:t>Jesus resisted evil, Satan, with Scripture. The Word. Absolute Truth.</a:t>
            </a:r>
          </a:p>
          <a:p>
            <a:r>
              <a:rPr lang="en-US" b="1" dirty="0"/>
              <a:t>Vs. 12 </a:t>
            </a:r>
            <a:r>
              <a:rPr lang="en-US" dirty="0"/>
              <a:t>begins Jesus’ ministry: John had been taken into custody. John had fulfilled his purpose in life. Preparing the way for Jesus, the Messiah.</a:t>
            </a:r>
          </a:p>
          <a:p>
            <a:r>
              <a:rPr lang="en-US" dirty="0"/>
              <a:t>Jesus settles in Capernaum, fulfilling prophecy, and preaches repentance, just like John had.</a:t>
            </a:r>
          </a:p>
          <a:p>
            <a:r>
              <a:rPr lang="en-US" b="1" dirty="0"/>
              <a:t>Vs. 15-16: </a:t>
            </a:r>
            <a:r>
              <a:rPr lang="en-US" dirty="0"/>
              <a:t>“The people sitting in darkness, in the land and shadow of death, saw a great Light..” that Light was Jesus! He fulfilled prophecy again</a:t>
            </a:r>
          </a:p>
        </p:txBody>
      </p:sp>
    </p:spTree>
    <p:extLst>
      <p:ext uri="{BB962C8B-B14F-4D97-AF65-F5344CB8AC3E}">
        <p14:creationId xmlns:p14="http://schemas.microsoft.com/office/powerpoint/2010/main" val="95717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EA54B-5E10-5D1A-CC1C-9CA7CAFB3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0D1D2-4E6A-E90C-22AB-D6817BB53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“Upon them a Light dawned”: </a:t>
            </a:r>
            <a:r>
              <a:rPr lang="en-US" dirty="0" err="1"/>
              <a:t>anatello</a:t>
            </a:r>
            <a:r>
              <a:rPr lang="en-US" dirty="0"/>
              <a:t> – completing a process, rise up after completing a </a:t>
            </a:r>
            <a:r>
              <a:rPr lang="en-US" b="1" dirty="0"/>
              <a:t>necessary</a:t>
            </a:r>
            <a:r>
              <a:rPr lang="en-US" dirty="0"/>
              <a:t> process, to fulfill a goal (reach its consummation)</a:t>
            </a:r>
          </a:p>
          <a:p>
            <a:r>
              <a:rPr lang="en-US" dirty="0"/>
              <a:t>Jesus calls Peter, Andrew, James and John; all fishermen</a:t>
            </a:r>
          </a:p>
          <a:p>
            <a:r>
              <a:rPr lang="en-US" dirty="0"/>
              <a:t>Jesus preaches the gospel, the good news of the kingdom, and repentance</a:t>
            </a:r>
          </a:p>
          <a:p>
            <a:r>
              <a:rPr lang="en-US" dirty="0"/>
              <a:t>Repent: “</a:t>
            </a:r>
            <a:r>
              <a:rPr lang="en-US" dirty="0" err="1"/>
              <a:t>metanoeo</a:t>
            </a:r>
            <a:r>
              <a:rPr lang="en-US" dirty="0"/>
              <a:t>” – to change one’s thinking, to think differently afterwards, change the inner man (particularly with reference to acceptance of the will of God). Conduct worthy of a heart changed and abhorring sin.</a:t>
            </a:r>
          </a:p>
          <a:p>
            <a:r>
              <a:rPr lang="en-US" dirty="0"/>
              <a:t>Did the Law require repentance?</a:t>
            </a:r>
          </a:p>
          <a:p>
            <a:r>
              <a:rPr lang="en-US" dirty="0"/>
              <a:t>What does “repent” have to do with the Sermon on the Mount? Which was mostly preached to a Jewish crowd, and to His disciples.</a:t>
            </a:r>
          </a:p>
          <a:p>
            <a:r>
              <a:rPr lang="en-US" dirty="0"/>
              <a:t>This is a new way of thinking: Repentance is necessary to enter the Kingdom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39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13ABB-C2DD-A113-CB36-C38230983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7BA7D-925A-E2ED-BFF5-4877D427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of Matthew 5-7 is one teaching by Jesus</a:t>
            </a:r>
          </a:p>
          <a:p>
            <a:r>
              <a:rPr lang="en-US" b="1" dirty="0"/>
              <a:t>5:1-16</a:t>
            </a:r>
            <a:r>
              <a:rPr lang="en-US" dirty="0"/>
              <a:t> Those who are blessed</a:t>
            </a:r>
          </a:p>
          <a:p>
            <a:r>
              <a:rPr lang="en-US" dirty="0"/>
              <a:t>We are to be the salt of the earth and light of the world</a:t>
            </a:r>
          </a:p>
          <a:p>
            <a:r>
              <a:rPr lang="en-US" b="1" dirty="0"/>
              <a:t>Vs. 17 </a:t>
            </a:r>
            <a:r>
              <a:rPr lang="en-US" dirty="0"/>
              <a:t>Jesus’ relationship to the Law was: “You have heard, but I say…”</a:t>
            </a:r>
          </a:p>
          <a:p>
            <a:r>
              <a:rPr lang="en-US" b="1" dirty="0"/>
              <a:t>Vs. 18 </a:t>
            </a:r>
            <a:r>
              <a:rPr lang="en-US" dirty="0"/>
              <a:t>“Nothing shall pass from the Law until all of it is accomplished”</a:t>
            </a:r>
          </a:p>
          <a:p>
            <a:r>
              <a:rPr lang="en-US" b="1" dirty="0"/>
              <a:t>Vs. 19 </a:t>
            </a:r>
            <a:r>
              <a:rPr lang="en-US" dirty="0"/>
              <a:t>Warning to those who are teaching, keeping or annulling the Law</a:t>
            </a:r>
          </a:p>
          <a:p>
            <a:r>
              <a:rPr lang="en-US" b="1" dirty="0"/>
              <a:t>Vs. 20 </a:t>
            </a:r>
            <a:r>
              <a:rPr lang="en-US" dirty="0"/>
              <a:t>My righteousness must SURPASS that of the scribes and Pharisees in order to enter the Kingdom of God</a:t>
            </a:r>
          </a:p>
          <a:p>
            <a:r>
              <a:rPr lang="en-US" b="1" dirty="0"/>
              <a:t>Vs. 21 “</a:t>
            </a:r>
            <a:r>
              <a:rPr lang="en-US" dirty="0"/>
              <a:t>You have heard” = The Law</a:t>
            </a:r>
          </a:p>
          <a:p>
            <a:r>
              <a:rPr lang="en-US" b="1" dirty="0"/>
              <a:t>Vs. 22 “</a:t>
            </a:r>
            <a:r>
              <a:rPr lang="en-US" dirty="0"/>
              <a:t>But I say” = The heart of the Law which Jesus explains</a:t>
            </a:r>
          </a:p>
        </p:txBody>
      </p:sp>
    </p:spTree>
    <p:extLst>
      <p:ext uri="{BB962C8B-B14F-4D97-AF65-F5344CB8AC3E}">
        <p14:creationId xmlns:p14="http://schemas.microsoft.com/office/powerpoint/2010/main" val="274402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09B74-D0F0-FCE5-5EC8-4BBCFE287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34C05-B275-15FD-0A72-C06853C59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Righteousness:</a:t>
            </a:r>
            <a:r>
              <a:rPr lang="en-US" dirty="0"/>
              <a:t> “</a:t>
            </a:r>
            <a:r>
              <a:rPr lang="en-US" dirty="0" err="1"/>
              <a:t>dikaiosune</a:t>
            </a:r>
            <a:r>
              <a:rPr lang="en-US" dirty="0"/>
              <a:t>” – to be put right with, be in a right relationship with, the condition acceptable to God who is its source. It is acquired by faith, founded upon faith, comes from faith and is ascribed by God.</a:t>
            </a:r>
          </a:p>
          <a:p>
            <a:r>
              <a:rPr lang="en-US" dirty="0"/>
              <a:t>“The religious are not necessarily the righteous”. </a:t>
            </a:r>
          </a:p>
          <a:p>
            <a:r>
              <a:rPr lang="en-US" dirty="0"/>
              <a:t>Righteousness is necessary to enter the </a:t>
            </a:r>
            <a:r>
              <a:rPr lang="en-US" b="1" dirty="0"/>
              <a:t>kingdom</a:t>
            </a:r>
            <a:r>
              <a:rPr lang="en-US" dirty="0"/>
              <a:t> of God, but not the “righteousness” they had seen in the scribes and Pharisees.</a:t>
            </a:r>
          </a:p>
          <a:p>
            <a:r>
              <a:rPr lang="en-US" dirty="0"/>
              <a:t>The </a:t>
            </a:r>
            <a:r>
              <a:rPr lang="en-US" b="1" dirty="0"/>
              <a:t>kingdom</a:t>
            </a:r>
            <a:r>
              <a:rPr lang="en-US" dirty="0"/>
              <a:t> belongs to the poor in spirit, those who hunger after righteousness, those who are persecuted for the sake of righteousness.</a:t>
            </a:r>
          </a:p>
          <a:p>
            <a:r>
              <a:rPr lang="en-US" dirty="0"/>
              <a:t>Least in the </a:t>
            </a:r>
            <a:r>
              <a:rPr lang="en-US" b="1" dirty="0"/>
              <a:t>kingdom</a:t>
            </a:r>
            <a:r>
              <a:rPr lang="en-US" dirty="0"/>
              <a:t>, the greatest in the </a:t>
            </a:r>
            <a:r>
              <a:rPr lang="en-US" b="1" dirty="0"/>
              <a:t>kingdom</a:t>
            </a:r>
            <a:r>
              <a:rPr lang="en-US" dirty="0"/>
              <a:t>….. This crowd would have been conditioned to think the greatest in the kingdom would be the scribes and the Pharisees, not them! Let alone Gentiles.</a:t>
            </a:r>
          </a:p>
          <a:p>
            <a:r>
              <a:rPr lang="en-US" dirty="0"/>
              <a:t>Be perfect, like your heavenly Father: full grown, complete, especially of the completeness of Christian character, mature.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50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CB473-9FED-B418-431D-76DAA2AB4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DD559-1E96-94B5-12EE-843D9E18A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“Beware”: then He describes the “righteousness” of the scribes and Pharisees</a:t>
            </a:r>
          </a:p>
          <a:p>
            <a:r>
              <a:rPr lang="en-US" dirty="0"/>
              <a:t>“Hypocrites” in the synagogue = scribes and Pharisees</a:t>
            </a:r>
          </a:p>
          <a:p>
            <a:r>
              <a:rPr lang="en-US" b="1" dirty="0"/>
              <a:t>Vs. 1-18 </a:t>
            </a:r>
            <a:r>
              <a:rPr lang="en-US" dirty="0"/>
              <a:t>Righteousness done before men and its reward vs. righteousness done in secret and its reward</a:t>
            </a:r>
          </a:p>
          <a:p>
            <a:r>
              <a:rPr lang="en-US" b="1" dirty="0"/>
              <a:t>Vs. 8 </a:t>
            </a:r>
            <a:r>
              <a:rPr lang="en-US" dirty="0"/>
              <a:t>“Do not be like them; for your Father knows what you need before you ask Him.” You don’t need many words (vs. 7)</a:t>
            </a:r>
          </a:p>
          <a:p>
            <a:r>
              <a:rPr lang="en-US" b="1" dirty="0"/>
              <a:t>Vs. 9-13 </a:t>
            </a:r>
            <a:r>
              <a:rPr lang="en-US" dirty="0"/>
              <a:t>Model Prayer (NOT the Lord’s Prayer which is in John 17:1-13)</a:t>
            </a:r>
          </a:p>
          <a:p>
            <a:r>
              <a:rPr lang="en-US" b="1" dirty="0"/>
              <a:t>Vs. 19-34 </a:t>
            </a:r>
            <a:r>
              <a:rPr lang="en-US" dirty="0"/>
              <a:t>Don’t store up, Don’t worry, SEEK</a:t>
            </a:r>
          </a:p>
          <a:p>
            <a:r>
              <a:rPr lang="en-US" dirty="0"/>
              <a:t>The Jews were used to performing acts according to the Law, but most did not obey from the heart.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70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1398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Sermon on the Mount</vt:lpstr>
      <vt:lpstr>Matthew 1</vt:lpstr>
      <vt:lpstr>Matthew 2</vt:lpstr>
      <vt:lpstr>Matthew 3</vt:lpstr>
      <vt:lpstr>Matthew 4</vt:lpstr>
      <vt:lpstr>Matthew 4</vt:lpstr>
      <vt:lpstr>Matthew 5</vt:lpstr>
      <vt:lpstr>Matthew 5</vt:lpstr>
      <vt:lpstr>Matthew 6</vt:lpstr>
      <vt:lpstr>Matthew 7</vt:lpstr>
      <vt:lpstr>Matthew 7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on the Mount</dc:title>
  <dc:creator>Ron Goins</dc:creator>
  <cp:lastModifiedBy>Ron Goins</cp:lastModifiedBy>
  <cp:revision>21</cp:revision>
  <dcterms:created xsi:type="dcterms:W3CDTF">2022-08-15T11:14:10Z</dcterms:created>
  <dcterms:modified xsi:type="dcterms:W3CDTF">2022-09-01T21:16:55Z</dcterms:modified>
</cp:coreProperties>
</file>