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2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0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4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1255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325944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8334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25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661401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8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559627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1C74A8D-6477-4949-B96D-687A012CC695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1C1E2D-FD6A-4235-8BE8-D4A45F762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5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27DDB-6CA4-4F24-959A-6F8D6DF56D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Ecclesiastes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56A4E9-3538-417A-A3AC-7CC55AF74A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2</a:t>
            </a:r>
          </a:p>
        </p:txBody>
      </p:sp>
    </p:spTree>
    <p:extLst>
      <p:ext uri="{BB962C8B-B14F-4D97-AF65-F5344CB8AC3E}">
        <p14:creationId xmlns:p14="http://schemas.microsoft.com/office/powerpoint/2010/main" val="2595454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90E02D-2F89-453F-B844-B5756AC04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Solomon starts giving imperatives about my relationship with God</a:t>
            </a:r>
          </a:p>
          <a:p>
            <a:r>
              <a:rPr lang="en-US" dirty="0"/>
              <a:t>Guard your steps</a:t>
            </a:r>
          </a:p>
          <a:p>
            <a:r>
              <a:rPr lang="en-US" dirty="0"/>
              <a:t>Draw near and listen</a:t>
            </a:r>
          </a:p>
          <a:p>
            <a:r>
              <a:rPr lang="en-US" dirty="0"/>
              <a:t>Don’t be hasty in word or impulsive in thought</a:t>
            </a:r>
          </a:p>
          <a:p>
            <a:r>
              <a:rPr lang="en-US" dirty="0"/>
              <a:t>Let your words be few</a:t>
            </a:r>
          </a:p>
          <a:p>
            <a:r>
              <a:rPr lang="en-US" dirty="0"/>
              <a:t>Don’t be late in paying your vow to God: Pay what you vow!</a:t>
            </a:r>
          </a:p>
          <a:p>
            <a:r>
              <a:rPr lang="en-US" dirty="0"/>
              <a:t>Don’t let your speech cause you to sin</a:t>
            </a:r>
          </a:p>
          <a:p>
            <a:r>
              <a:rPr lang="en-US" dirty="0"/>
              <a:t>Don’t say your speech or vow was a mistake</a:t>
            </a:r>
          </a:p>
          <a:p>
            <a:r>
              <a:rPr lang="en-US" dirty="0"/>
              <a:t>Fear God</a:t>
            </a:r>
          </a:p>
          <a:p>
            <a:r>
              <a:rPr lang="en-US" dirty="0"/>
              <a:t>Don’t be shocked by injustice seeming to reign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0DE0B5-A504-4358-8C59-35F36865F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Ecclesiastes 5:1-8</a:t>
            </a:r>
          </a:p>
        </p:txBody>
      </p:sp>
    </p:spTree>
    <p:extLst>
      <p:ext uri="{BB962C8B-B14F-4D97-AF65-F5344CB8AC3E}">
        <p14:creationId xmlns:p14="http://schemas.microsoft.com/office/powerpoint/2010/main" val="305749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08390D-DF29-4BDE-9659-FF6B9B212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king who cultivates the field, involved with his people, benefits both himself and his people.</a:t>
            </a:r>
          </a:p>
          <a:p>
            <a:r>
              <a:rPr lang="en-US" b="1" dirty="0"/>
              <a:t>Money:</a:t>
            </a:r>
            <a:r>
              <a:rPr lang="en-US" dirty="0"/>
              <a:t>  He who loves it will not be satisfied by it</a:t>
            </a:r>
          </a:p>
          <a:p>
            <a:r>
              <a:rPr lang="en-US" dirty="0"/>
              <a:t>When good things increase (with money) so do those who consume it</a:t>
            </a:r>
          </a:p>
          <a:p>
            <a:r>
              <a:rPr lang="en-US" dirty="0"/>
              <a:t>The one who loves wealth doesn’t sleep as well (worry) as the one who works</a:t>
            </a:r>
          </a:p>
          <a:p>
            <a:r>
              <a:rPr lang="en-US" dirty="0"/>
              <a:t>Riches hoarded by their owner only hurt him</a:t>
            </a:r>
          </a:p>
          <a:p>
            <a:r>
              <a:rPr lang="en-US" dirty="0"/>
              <a:t>You can’t take riches with you when you die</a:t>
            </a:r>
          </a:p>
          <a:p>
            <a:r>
              <a:rPr lang="en-US" dirty="0"/>
              <a:t>No advantage to increasing your wealth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4785BD-4E3D-4BA3-AE54-984FD5328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Ecclesiastes 5:9-17</a:t>
            </a:r>
          </a:p>
        </p:txBody>
      </p:sp>
    </p:spTree>
    <p:extLst>
      <p:ext uri="{BB962C8B-B14F-4D97-AF65-F5344CB8AC3E}">
        <p14:creationId xmlns:p14="http://schemas.microsoft.com/office/powerpoint/2010/main" val="418974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90B107-C09B-454F-8614-AB95570AE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Eccl. 4:8 </a:t>
            </a:r>
            <a:r>
              <a:rPr lang="en-US" dirty="0"/>
              <a:t>The one who works extremely hard but only for himself, is not satisfied with his riches</a:t>
            </a:r>
          </a:p>
          <a:p>
            <a:r>
              <a:rPr lang="en-US" b="1" dirty="0"/>
              <a:t>Phil 4:11-12 </a:t>
            </a:r>
            <a:r>
              <a:rPr lang="en-US" dirty="0"/>
              <a:t>Paul said he had </a:t>
            </a:r>
            <a:r>
              <a:rPr lang="en-US" b="1" dirty="0"/>
              <a:t>learned</a:t>
            </a:r>
            <a:r>
              <a:rPr lang="en-US" dirty="0"/>
              <a:t> to be content in need and in abundance, in all circumstances</a:t>
            </a:r>
          </a:p>
          <a:p>
            <a:r>
              <a:rPr lang="en-US" b="1" dirty="0"/>
              <a:t>Matt. 6:24-34 </a:t>
            </a:r>
            <a:r>
              <a:rPr lang="en-US" dirty="0"/>
              <a:t>Man cannot serve God and money, don’t worry and be anxious about life, food, </a:t>
            </a:r>
            <a:r>
              <a:rPr lang="en-US"/>
              <a:t>drink, clothing </a:t>
            </a:r>
            <a:r>
              <a:rPr lang="en-US" dirty="0"/>
              <a:t>or tomorrow’s needs</a:t>
            </a:r>
          </a:p>
          <a:p>
            <a:r>
              <a:rPr lang="en-US" b="1" dirty="0"/>
              <a:t>Learn</a:t>
            </a:r>
            <a:r>
              <a:rPr lang="en-US" dirty="0"/>
              <a:t> to be content in whatever circumstances you are in</a:t>
            </a:r>
          </a:p>
          <a:p>
            <a:r>
              <a:rPr lang="en-US" b="1" dirty="0"/>
              <a:t>Luke 12:15-21 </a:t>
            </a:r>
            <a:r>
              <a:rPr lang="en-US" dirty="0"/>
              <a:t>Be on your guard against every FORM of greed: life does not consist of possessions</a:t>
            </a:r>
          </a:p>
          <a:p>
            <a:r>
              <a:rPr lang="en-US" dirty="0"/>
              <a:t>Store up treasure in heaven and be rich toward God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92E536-23EC-4C51-99F9-AA79F8F84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329101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BB65D8-18BE-46C6-B1CB-967524B38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and fitting: eat, drink, enjoy the fruit of your labor for that is your reward that God has given you</a:t>
            </a:r>
          </a:p>
          <a:p>
            <a:r>
              <a:rPr lang="en-US" dirty="0"/>
              <a:t>God has empowered man to use the wealth He has given to him, reward and rejoicing in his labor. It’s a gift of God</a:t>
            </a:r>
          </a:p>
          <a:p>
            <a:r>
              <a:rPr lang="en-US" dirty="0"/>
              <a:t>God keeps him occupied with the gladness of his heart.</a:t>
            </a:r>
          </a:p>
          <a:p>
            <a:r>
              <a:rPr lang="en-US" dirty="0"/>
              <a:t>“God keeps such people so busy enjoying life that they take no time to brood over the past.” NLT     Contentment!!!</a:t>
            </a:r>
          </a:p>
          <a:p>
            <a:r>
              <a:rPr lang="en-US" dirty="0"/>
              <a:t>The only “advantage” so far in Ecclesiastes is to fear God and enjoy His gifts.</a:t>
            </a:r>
          </a:p>
          <a:p>
            <a:r>
              <a:rPr lang="en-US" b="1" dirty="0"/>
              <a:t>Possible Theme: Solomon’s instructions; wealth, fear God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7C7ED9-D560-46C6-88B9-8CBC16B4C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Ecclesiastes 5:18-20</a:t>
            </a:r>
          </a:p>
        </p:txBody>
      </p:sp>
    </p:spTree>
    <p:extLst>
      <p:ext uri="{BB962C8B-B14F-4D97-AF65-F5344CB8AC3E}">
        <p14:creationId xmlns:p14="http://schemas.microsoft.com/office/powerpoint/2010/main" val="342091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6ECF9A-A415-4752-830E-4562177A8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Author: Solomon at the end of his life. Possibly 932-931BC</a:t>
            </a:r>
          </a:p>
          <a:p>
            <a:r>
              <a:rPr lang="en-US" b="1" dirty="0"/>
              <a:t>Theme of the book? </a:t>
            </a:r>
            <a:r>
              <a:rPr lang="en-US" dirty="0"/>
              <a:t>Vanity of life, labor, pleasure, wisdom and folly….so far</a:t>
            </a:r>
          </a:p>
          <a:p>
            <a:r>
              <a:rPr lang="en-US" dirty="0"/>
              <a:t>Nothing knew under the sun, generations come, and generations go…</a:t>
            </a:r>
          </a:p>
          <a:p>
            <a:r>
              <a:rPr lang="en-US" dirty="0"/>
              <a:t>Labor, work is a gift of God</a:t>
            </a:r>
          </a:p>
          <a:p>
            <a:r>
              <a:rPr lang="en-US" dirty="0"/>
              <a:t>He gives wisdom, knowledge, and joy to those who are good in His sight.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71FC3C5-E4A7-4BCE-BE72-3701E37F4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213322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2E6223-9BFD-419A-A9B5-0C923B0A3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Vs. 1-8  Appointed Time/Season</a:t>
            </a:r>
          </a:p>
          <a:p>
            <a:r>
              <a:rPr lang="en-US" dirty="0"/>
              <a:t>This list is a list of contrasts in life common to everyone</a:t>
            </a:r>
          </a:p>
          <a:p>
            <a:r>
              <a:rPr lang="en-US" dirty="0"/>
              <a:t>Compared to chapter 1 with nature, generations, work…</a:t>
            </a:r>
          </a:p>
          <a:p>
            <a:r>
              <a:rPr lang="en-US" b="1" dirty="0"/>
              <a:t>Vs. 9-18 </a:t>
            </a:r>
            <a:r>
              <a:rPr lang="en-US" dirty="0"/>
              <a:t>Who is the main character?</a:t>
            </a:r>
          </a:p>
          <a:p>
            <a:r>
              <a:rPr lang="en-US" dirty="0"/>
              <a:t>God made an appropriate time for everything.</a:t>
            </a:r>
          </a:p>
          <a:p>
            <a:r>
              <a:rPr lang="en-US" dirty="0"/>
              <a:t>Set eternity in man’s heart, even though he will never know God’s work from beginning to end.</a:t>
            </a:r>
          </a:p>
          <a:p>
            <a:r>
              <a:rPr lang="en-US" dirty="0"/>
              <a:t>Better to enjoy the life God gives, than to simply view it from a human standpoint.</a:t>
            </a:r>
          </a:p>
          <a:p>
            <a:r>
              <a:rPr lang="en-US" dirty="0"/>
              <a:t>Life is to be enjoyed: please God and do good.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44C767-7EF0-445D-A305-8C3D81FCA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Ecclesiastes 3:1-13</a:t>
            </a:r>
          </a:p>
        </p:txBody>
      </p:sp>
    </p:spTree>
    <p:extLst>
      <p:ext uri="{BB962C8B-B14F-4D97-AF65-F5344CB8AC3E}">
        <p14:creationId xmlns:p14="http://schemas.microsoft.com/office/powerpoint/2010/main" val="178439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6681C5-BA93-4E14-8EB0-CA835C253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Is. 55:8-9 </a:t>
            </a:r>
            <a:r>
              <a:rPr lang="en-US" dirty="0"/>
              <a:t>God’s thoughts and ways are not mine for they are higher than the earth.</a:t>
            </a:r>
          </a:p>
          <a:p>
            <a:r>
              <a:rPr lang="en-US" b="1" dirty="0"/>
              <a:t>Deut. 29:29 “</a:t>
            </a:r>
            <a:r>
              <a:rPr lang="en-US" dirty="0"/>
              <a:t>The secret things belong to the Lord our God, but the things revealed belong to us and our sons forever that we may observe all the words of this Law.”</a:t>
            </a:r>
          </a:p>
          <a:p>
            <a:r>
              <a:rPr lang="en-US" b="1" dirty="0"/>
              <a:t>What if we simply “observed” all the things God has revealed in Scripture that belong to us and our sons forever?</a:t>
            </a:r>
          </a:p>
          <a:p>
            <a:r>
              <a:rPr lang="en-US" b="1" dirty="0"/>
              <a:t>Wouldn’t that keep us busy for a lifetime?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11F4B0-9E31-4D17-B92D-BA3367710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395817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BF9841-AD9E-4386-BCBF-75117F984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Why fear God? </a:t>
            </a:r>
            <a:r>
              <a:rPr lang="en-US" dirty="0"/>
              <a:t>Everything He does remains forever.</a:t>
            </a:r>
          </a:p>
          <a:p>
            <a:r>
              <a:rPr lang="en-US" dirty="0"/>
              <a:t>God’s justice exists in the past, present and future, all at the same time….</a:t>
            </a:r>
          </a:p>
          <a:p>
            <a:r>
              <a:rPr lang="en-US" b="1" dirty="0"/>
              <a:t>3:16</a:t>
            </a:r>
            <a:r>
              <a:rPr lang="en-US" dirty="0"/>
              <a:t> I have seen: in the place of justice – wickedness and in the place of righteousness – wickedness.</a:t>
            </a:r>
          </a:p>
          <a:p>
            <a:r>
              <a:rPr lang="en-US" b="1" dirty="0"/>
              <a:t>3:10 </a:t>
            </a:r>
            <a:r>
              <a:rPr lang="en-US" dirty="0"/>
              <a:t>I have seen: the task which God has given sons of men to occupy themselves.</a:t>
            </a:r>
          </a:p>
          <a:p>
            <a:r>
              <a:rPr lang="en-US" b="1" dirty="0"/>
              <a:t>3:22</a:t>
            </a:r>
            <a:r>
              <a:rPr lang="en-US" dirty="0"/>
              <a:t> I have seen: there is nothing better for man but to be happy in his activities.</a:t>
            </a:r>
          </a:p>
          <a:p>
            <a:r>
              <a:rPr lang="en-US" b="1" dirty="0"/>
              <a:t>2:24</a:t>
            </a:r>
            <a:r>
              <a:rPr lang="en-US" dirty="0"/>
              <a:t> I have seen: eating, drinking and satisfaction in labor is a gift from the hand of God.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CA4DD18-E22E-47E3-A3E5-618BEFBBD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Ecclesiastes 3:14-15</a:t>
            </a:r>
          </a:p>
        </p:txBody>
      </p:sp>
    </p:spTree>
    <p:extLst>
      <p:ext uri="{BB962C8B-B14F-4D97-AF65-F5344CB8AC3E}">
        <p14:creationId xmlns:p14="http://schemas.microsoft.com/office/powerpoint/2010/main" val="135221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3E9BB4-31CD-4199-9A8C-543DEB2BE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will judge every matter of injustice.</a:t>
            </a:r>
          </a:p>
          <a:p>
            <a:r>
              <a:rPr lang="en-US" b="1" dirty="0"/>
              <a:t>God</a:t>
            </a:r>
            <a:r>
              <a:rPr lang="en-US" dirty="0"/>
              <a:t> tested man: so that he sees that both man and beast die</a:t>
            </a:r>
          </a:p>
          <a:p>
            <a:r>
              <a:rPr lang="en-US" b="1" dirty="0"/>
              <a:t>3:21</a:t>
            </a:r>
            <a:r>
              <a:rPr lang="en-US" dirty="0"/>
              <a:t> Who knows that the breath of man ascends upward, and the breath of the beast descends downward to the earth?</a:t>
            </a:r>
          </a:p>
          <a:p>
            <a:r>
              <a:rPr lang="en-US" dirty="0"/>
              <a:t>“Solomon did not doubt the future existence of the soul; he just had much ignorance on the subject.” Barnes Commentary</a:t>
            </a:r>
          </a:p>
          <a:p>
            <a:r>
              <a:rPr lang="en-US" dirty="0"/>
              <a:t>Man should be happy in his activities.</a:t>
            </a:r>
          </a:p>
          <a:p>
            <a:r>
              <a:rPr lang="en-US" b="1" dirty="0"/>
              <a:t>Possible Theme: Appointed and appropriate times by God; He will judge all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8D8762-6F46-43A0-A8BE-CA81589D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Ecclesiastes 3:16-22</a:t>
            </a:r>
          </a:p>
        </p:txBody>
      </p:sp>
    </p:spTree>
    <p:extLst>
      <p:ext uri="{BB962C8B-B14F-4D97-AF65-F5344CB8AC3E}">
        <p14:creationId xmlns:p14="http://schemas.microsoft.com/office/powerpoint/2010/main" val="220399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338AB8-4628-4558-9CC8-4810CB538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Preacher saw: oppressed without comfort. So, he concludes it’s better to die or never be born so you don’t see evil</a:t>
            </a:r>
          </a:p>
          <a:p>
            <a:r>
              <a:rPr lang="en-US" dirty="0"/>
              <a:t>He saw: rivalry/envy between neighbors, the fool/sluggard folding his hands, not willing to work, or only working for himself.</a:t>
            </a:r>
          </a:p>
          <a:p>
            <a:r>
              <a:rPr lang="en-US" dirty="0"/>
              <a:t>Rest and quietness instead of labor and striving</a:t>
            </a:r>
          </a:p>
          <a:p>
            <a:r>
              <a:rPr lang="en-US" dirty="0"/>
              <a:t>He saw: vanity again in working and laboring with no one to leave it to</a:t>
            </a:r>
          </a:p>
          <a:p>
            <a:r>
              <a:rPr lang="en-US" dirty="0"/>
              <a:t>Who am I working for and who do I plan to leave the results of my labor to?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9B764F-5DCA-4D3D-9FB9-8418026A4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Ecclesiastes 4:1-8</a:t>
            </a:r>
          </a:p>
        </p:txBody>
      </p:sp>
    </p:spTree>
    <p:extLst>
      <p:ext uri="{BB962C8B-B14F-4D97-AF65-F5344CB8AC3E}">
        <p14:creationId xmlns:p14="http://schemas.microsoft.com/office/powerpoint/2010/main" val="1281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C89816-E3C3-4CD0-8BA7-EF2DF2164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“Two are better than one”    Why?</a:t>
            </a:r>
          </a:p>
          <a:p>
            <a:r>
              <a:rPr lang="en-US" dirty="0"/>
              <a:t>Companions to labor with</a:t>
            </a:r>
          </a:p>
          <a:p>
            <a:r>
              <a:rPr lang="en-US" dirty="0"/>
              <a:t>Friends keep you accountable</a:t>
            </a:r>
          </a:p>
          <a:p>
            <a:r>
              <a:rPr lang="en-US" dirty="0"/>
              <a:t>“A man without companions is like the left hand without the right” Talmud      (Barnes Commentary)</a:t>
            </a:r>
          </a:p>
          <a:p>
            <a:r>
              <a:rPr lang="en-US" dirty="0"/>
              <a:t>Do YOU need to be a godly companion for someone?</a:t>
            </a:r>
          </a:p>
          <a:p>
            <a:r>
              <a:rPr lang="en-US" dirty="0"/>
              <a:t>Do YOU NEED a godly companion?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75315E-28AD-4AC7-AAC8-11959B945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Ecclesiastes 4:9-12</a:t>
            </a:r>
          </a:p>
        </p:txBody>
      </p:sp>
    </p:spTree>
    <p:extLst>
      <p:ext uri="{BB962C8B-B14F-4D97-AF65-F5344CB8AC3E}">
        <p14:creationId xmlns:p14="http://schemas.microsoft.com/office/powerpoint/2010/main" val="308973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A55974-292F-40D3-845A-F7545C179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poor and wise lad is better than an old and foolish king who won’t take advice. (which describes his son, Rehoboam)</a:t>
            </a:r>
          </a:p>
          <a:p>
            <a:r>
              <a:rPr lang="en-US" b="1" dirty="0"/>
              <a:t>Preacher saw: </a:t>
            </a:r>
            <a:r>
              <a:rPr lang="en-US" dirty="0"/>
              <a:t>all the living throng to the side of the next king, the next president, the next…..</a:t>
            </a:r>
          </a:p>
          <a:p>
            <a:r>
              <a:rPr lang="en-US" dirty="0"/>
              <a:t>There is no end to all the people before him and after him and they will not be happy with him.</a:t>
            </a:r>
          </a:p>
          <a:p>
            <a:r>
              <a:rPr lang="en-US" dirty="0"/>
              <a:t>This too is vanity and striving after the wind.</a:t>
            </a:r>
          </a:p>
          <a:p>
            <a:r>
              <a:rPr lang="en-US" dirty="0"/>
              <a:t>Do I take advice? Do I have godly companions keeping me accountable? Am I a godly companion?</a:t>
            </a:r>
          </a:p>
          <a:p>
            <a:r>
              <a:rPr lang="en-US" b="1" dirty="0"/>
              <a:t>Possible Theme: Oppression, companions, receive instructions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DB4CC7-42E7-417A-A2B0-0268084D9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Ecclesiastes 4:13-16</a:t>
            </a:r>
          </a:p>
        </p:txBody>
      </p:sp>
    </p:spTree>
    <p:extLst>
      <p:ext uri="{BB962C8B-B14F-4D97-AF65-F5344CB8AC3E}">
        <p14:creationId xmlns:p14="http://schemas.microsoft.com/office/powerpoint/2010/main" val="89541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 Luk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Luke" id="{955BE703-B9AE-4A5C-AFCF-AC282E1E427D}" vid="{2228BCD3-862B-4DDA-9176-8E058845A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Luke</Template>
  <TotalTime>121</TotalTime>
  <Words>1104</Words>
  <Application>Microsoft Office PowerPoint</Application>
  <PresentationFormat>Widescreen</PresentationFormat>
  <Paragraphs>90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Lucida Sans Unicode</vt:lpstr>
      <vt:lpstr>Verdana</vt:lpstr>
      <vt:lpstr>Wingdings 2</vt:lpstr>
      <vt:lpstr>Wingdings 3</vt:lpstr>
      <vt:lpstr>Theme Luke</vt:lpstr>
      <vt:lpstr>Ecclesiastes </vt:lpstr>
      <vt:lpstr>Review</vt:lpstr>
      <vt:lpstr>Ecclesiastes 3:1-13</vt:lpstr>
      <vt:lpstr>Cross References</vt:lpstr>
      <vt:lpstr>Ecclesiastes 3:14-15</vt:lpstr>
      <vt:lpstr>Ecclesiastes 3:16-22</vt:lpstr>
      <vt:lpstr>Ecclesiastes 4:1-8</vt:lpstr>
      <vt:lpstr>Ecclesiastes 4:9-12</vt:lpstr>
      <vt:lpstr>Ecclesiastes 4:13-16</vt:lpstr>
      <vt:lpstr>Ecclesiastes 5:1-8</vt:lpstr>
      <vt:lpstr>Ecclesiastes 5:9-17</vt:lpstr>
      <vt:lpstr>Cross References</vt:lpstr>
      <vt:lpstr>Ecclesiastes 5:18-20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Ecclesiastes </dc:title>
  <dc:creator>Ron Goins</dc:creator>
  <cp:lastModifiedBy>Ron Goins</cp:lastModifiedBy>
  <cp:revision>15</cp:revision>
  <dcterms:created xsi:type="dcterms:W3CDTF">2022-04-06T19:49:01Z</dcterms:created>
  <dcterms:modified xsi:type="dcterms:W3CDTF">2022-04-06T21:50:15Z</dcterms:modified>
</cp:coreProperties>
</file>