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8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4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0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37866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533149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540915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382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806751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60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78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9462418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CA1A1B-C975-495F-BD3D-64B3045049E1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7A809B-09F4-4F05-92A5-07BE28AA4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4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72981-DFAC-4A4C-99D4-07F75D1C8A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Luke 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C3C6C8-01D8-437E-8869-F10D946DE7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1</a:t>
            </a:r>
          </a:p>
        </p:txBody>
      </p:sp>
    </p:spTree>
    <p:extLst>
      <p:ext uri="{BB962C8B-B14F-4D97-AF65-F5344CB8AC3E}">
        <p14:creationId xmlns:p14="http://schemas.microsoft.com/office/powerpoint/2010/main" val="3014125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0C0C7C-D4DA-45C1-BA1E-5EC3881AA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Rich young ruler asked what he should do to inherit eternal life.</a:t>
            </a:r>
          </a:p>
          <a:p>
            <a:r>
              <a:rPr lang="en-US" dirty="0"/>
              <a:t>He had kept the commandments all his life, but was unwilling to sell his possessions. His possessions possessed him and kept him from entering the kingdom of God.</a:t>
            </a:r>
          </a:p>
          <a:p>
            <a:r>
              <a:rPr lang="en-US" b="1" dirty="0"/>
              <a:t>Luke 14:33 </a:t>
            </a:r>
            <a:r>
              <a:rPr lang="en-US" dirty="0"/>
              <a:t>“Give up all your own possessions” </a:t>
            </a:r>
          </a:p>
          <a:p>
            <a:r>
              <a:rPr lang="en-US" b="1" dirty="0"/>
              <a:t>Mark 10 </a:t>
            </a:r>
            <a:r>
              <a:rPr lang="en-US" dirty="0"/>
              <a:t>Jesus loved this man. Hard for the rich to enter the kingdom of God </a:t>
            </a:r>
          </a:p>
          <a:p>
            <a:r>
              <a:rPr lang="en-US" b="1" dirty="0"/>
              <a:t>Luke 8 &amp; 16 </a:t>
            </a:r>
            <a:r>
              <a:rPr lang="en-US" dirty="0"/>
              <a:t>The Word is choked by riches and brings no fruit to maturity, no salvation. Seed among the thorns. No one can serve God and wealth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72E620-E2E0-47D9-9F74-83B01DB2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18: 18 – 30   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391975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388AAE-387C-4987-B358-79C2CEAAC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Col. 3  </a:t>
            </a:r>
            <a:r>
              <a:rPr lang="en-US" dirty="0"/>
              <a:t>Keep seeking the things above. Greed amounts to idolatry</a:t>
            </a:r>
          </a:p>
          <a:p>
            <a:r>
              <a:rPr lang="en-US" b="1" dirty="0"/>
              <a:t>I Tim. 6  </a:t>
            </a:r>
            <a:r>
              <a:rPr lang="en-US" dirty="0"/>
              <a:t>Godliness actually is a means of great gain when accompanied by contentment.</a:t>
            </a:r>
          </a:p>
          <a:p>
            <a:r>
              <a:rPr lang="en-US" dirty="0"/>
              <a:t>Those who want to get rich, fall into temptation</a:t>
            </a:r>
          </a:p>
          <a:p>
            <a:r>
              <a:rPr lang="en-US" b="1" dirty="0"/>
              <a:t>Loving</a:t>
            </a:r>
            <a:r>
              <a:rPr lang="en-US" dirty="0"/>
              <a:t> money is the root of all evil</a:t>
            </a:r>
          </a:p>
          <a:p>
            <a:r>
              <a:rPr lang="en-US" dirty="0"/>
              <a:t>The rich should fix their hope on God and share with the poor</a:t>
            </a:r>
          </a:p>
          <a:p>
            <a:r>
              <a:rPr lang="en-US" b="1" dirty="0"/>
              <a:t>Vs. 28-30 </a:t>
            </a:r>
            <a:r>
              <a:rPr lang="en-US" dirty="0"/>
              <a:t>Peter said they HAD left all to follow Him.</a:t>
            </a:r>
          </a:p>
          <a:p>
            <a:r>
              <a:rPr lang="en-US" dirty="0"/>
              <a:t>Whatever is left will be received 100 times more in this age, along with persecutions, and eternal life in the age to come.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D98C6C5-270F-46B3-9A12-006DCFC92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18: 18-30  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298656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DC0E792-75C9-4D81-8356-D22A74478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do I place my confidence and trust?</a:t>
            </a:r>
          </a:p>
          <a:p>
            <a:r>
              <a:rPr lang="en-US" dirty="0"/>
              <a:t>Do I implicitly trust God? Like a child?</a:t>
            </a:r>
          </a:p>
          <a:p>
            <a:r>
              <a:rPr lang="en-US" dirty="0"/>
              <a:t>Do I remember to thank Him, like the one leper that returned?</a:t>
            </a:r>
          </a:p>
          <a:p>
            <a:r>
              <a:rPr lang="en-US" dirty="0"/>
              <a:t>Do I “count all things to be loss in view of the surpassing value of knowing Christ Jesus my Lord, for whom I suffered the loss of all things, and count them but rubbish so that I may gain Christ, and may be found in Him, not having a righteousness of my own derived from the Law, but that which is through faith in Christ.” </a:t>
            </a:r>
            <a:r>
              <a:rPr lang="en-US" b="1" dirty="0"/>
              <a:t>Phil 3:8-9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E0B89E-DEE5-4704-8022-377CDF9E7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1388328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B49502-C178-434E-9042-8A33964C5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After the rich man and Lazarus….</a:t>
            </a:r>
          </a:p>
          <a:p>
            <a:r>
              <a:rPr lang="en-US" dirty="0"/>
              <a:t>Jesus speaks to His disciples about forgiveness</a:t>
            </a:r>
          </a:p>
          <a:p>
            <a:r>
              <a:rPr lang="en-US" dirty="0"/>
              <a:t>Stumbling blocks are inevitable, but woe to the one who tempts another to sin</a:t>
            </a:r>
          </a:p>
          <a:p>
            <a:r>
              <a:rPr lang="en-US" b="1" dirty="0"/>
              <a:t>Warning: </a:t>
            </a:r>
            <a:r>
              <a:rPr lang="en-US" dirty="0"/>
              <a:t>be on your guard against unforgiveness -  toward a </a:t>
            </a:r>
            <a:r>
              <a:rPr lang="en-US" b="1" dirty="0"/>
              <a:t>brother</a:t>
            </a:r>
            <a:r>
              <a:rPr lang="en-US" dirty="0"/>
              <a:t> who repents. Why would that be a problem?</a:t>
            </a:r>
          </a:p>
          <a:p>
            <a:r>
              <a:rPr lang="en-US" dirty="0"/>
              <a:t>“Increase our faith” – If you had faith the size of a mustard seed….pretty small. Doesn’t take a lot of faith to forgive your brother.</a:t>
            </a:r>
          </a:p>
          <a:p>
            <a:r>
              <a:rPr lang="en-US" dirty="0"/>
              <a:t>Story of the slave, who did his job: Serving the Master is doing what ought to be done – obedience – which increases faith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FE8A2F8-2798-4817-A5F1-71E0ECE9C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17:1-10</a:t>
            </a:r>
          </a:p>
        </p:txBody>
      </p:sp>
    </p:spTree>
    <p:extLst>
      <p:ext uri="{BB962C8B-B14F-4D97-AF65-F5344CB8AC3E}">
        <p14:creationId xmlns:p14="http://schemas.microsoft.com/office/powerpoint/2010/main" val="30652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1D8348-CAE2-4852-94F4-A41D7603E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is on His way to Jerusalem. Why?</a:t>
            </a:r>
          </a:p>
          <a:p>
            <a:r>
              <a:rPr lang="en-US" b="1" dirty="0"/>
              <a:t>Luke 9 </a:t>
            </a:r>
            <a:r>
              <a:rPr lang="en-US" dirty="0"/>
              <a:t>He told His disciples He would suffer many things, be rejected by the elders, chief priests and scribes, and be killed and raised on the 3</a:t>
            </a:r>
            <a:r>
              <a:rPr lang="en-US" baseline="30000" dirty="0"/>
              <a:t>rd</a:t>
            </a:r>
            <a:r>
              <a:rPr lang="en-US" dirty="0"/>
              <a:t> day.</a:t>
            </a:r>
          </a:p>
          <a:p>
            <a:r>
              <a:rPr lang="en-US" dirty="0"/>
              <a:t>But His disciples didn’t understand and were afraid to ask</a:t>
            </a:r>
          </a:p>
          <a:p>
            <a:r>
              <a:rPr lang="en-US" dirty="0"/>
              <a:t>His ascension was approaching</a:t>
            </a:r>
          </a:p>
          <a:p>
            <a:r>
              <a:rPr lang="en-US" b="1" dirty="0"/>
              <a:t>Luke 13 </a:t>
            </a:r>
            <a:r>
              <a:rPr lang="en-US" dirty="0"/>
              <a:t>On His way He taught and ministered to people in cities and villages He went through</a:t>
            </a:r>
          </a:p>
          <a:p>
            <a:r>
              <a:rPr lang="en-US" dirty="0"/>
              <a:t>Jesus was warned that Herod Antipas wanted to kill Him, but He said, “No prophet perishes outside Jerusalem”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54B1BA2-C98A-4E6C-A4E7-4BF1C0524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17:11  Cross References </a:t>
            </a:r>
          </a:p>
        </p:txBody>
      </p:sp>
    </p:spTree>
    <p:extLst>
      <p:ext uri="{BB962C8B-B14F-4D97-AF65-F5344CB8AC3E}">
        <p14:creationId xmlns:p14="http://schemas.microsoft.com/office/powerpoint/2010/main" val="124168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845BA1-E71F-4CA7-A4C5-5E7E079E5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Jesus passed between Samaria and Galilee and 10 lepers “</a:t>
            </a:r>
            <a:r>
              <a:rPr lang="en-US" b="1" dirty="0"/>
              <a:t>raised</a:t>
            </a:r>
            <a:r>
              <a:rPr lang="en-US" dirty="0"/>
              <a:t> </a:t>
            </a:r>
            <a:r>
              <a:rPr lang="en-US" b="1" dirty="0"/>
              <a:t>their voices</a:t>
            </a:r>
            <a:r>
              <a:rPr lang="en-US" dirty="0"/>
              <a:t>”: “Jesus, Master, have mercy on us”</a:t>
            </a:r>
          </a:p>
          <a:p>
            <a:r>
              <a:rPr lang="en-US" dirty="0"/>
              <a:t>How do they know who He is?</a:t>
            </a:r>
          </a:p>
          <a:p>
            <a:r>
              <a:rPr lang="en-US" dirty="0"/>
              <a:t>Healed widow’s son in Nain </a:t>
            </a:r>
            <a:r>
              <a:rPr lang="en-US" dirty="0" err="1"/>
              <a:t>Chp</a:t>
            </a:r>
            <a:r>
              <a:rPr lang="en-US" dirty="0"/>
              <a:t>. 7</a:t>
            </a:r>
          </a:p>
          <a:p>
            <a:r>
              <a:rPr lang="en-US" dirty="0"/>
              <a:t>Healed the naked, demon possessed man in countryside of </a:t>
            </a:r>
            <a:r>
              <a:rPr lang="en-US" dirty="0" err="1"/>
              <a:t>Gerasenes</a:t>
            </a:r>
            <a:r>
              <a:rPr lang="en-US" dirty="0"/>
              <a:t> </a:t>
            </a:r>
            <a:r>
              <a:rPr lang="en-US" dirty="0" err="1"/>
              <a:t>Chp</a:t>
            </a:r>
            <a:r>
              <a:rPr lang="en-US" dirty="0"/>
              <a:t>. 8:26</a:t>
            </a:r>
          </a:p>
          <a:p>
            <a:r>
              <a:rPr lang="en-US" dirty="0"/>
              <a:t>Capernaum is His homebase and He was born in Nazareth</a:t>
            </a:r>
          </a:p>
          <a:p>
            <a:r>
              <a:rPr lang="en-US" dirty="0"/>
              <a:t>He tells them to go, show yourselves to the priests, which is the Law. They go and are healed. Physically.</a:t>
            </a:r>
          </a:p>
          <a:p>
            <a:r>
              <a:rPr lang="en-US" dirty="0"/>
              <a:t>Only 1, a Samaritan, returns to thank Him and glorify God with a </a:t>
            </a:r>
            <a:r>
              <a:rPr lang="en-US" b="1" dirty="0"/>
              <a:t>loud voice</a:t>
            </a:r>
            <a:r>
              <a:rPr lang="en-US" dirty="0"/>
              <a:t>.</a:t>
            </a:r>
          </a:p>
          <a:p>
            <a:r>
              <a:rPr lang="en-US" dirty="0"/>
              <a:t>His faith heals him, spiritually </a:t>
            </a:r>
            <a:r>
              <a:rPr lang="en-US" b="1" dirty="0"/>
              <a:t>and</a:t>
            </a:r>
            <a:r>
              <a:rPr lang="en-US" dirty="0"/>
              <a:t> physically. He is well.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94E29A-4F85-4D6F-A147-0AB71D960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17:12 -19</a:t>
            </a:r>
          </a:p>
        </p:txBody>
      </p:sp>
    </p:spTree>
    <p:extLst>
      <p:ext uri="{BB962C8B-B14F-4D97-AF65-F5344CB8AC3E}">
        <p14:creationId xmlns:p14="http://schemas.microsoft.com/office/powerpoint/2010/main" val="27245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147818-5632-490F-BD92-24015E226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John 4:7-26 </a:t>
            </a:r>
            <a:r>
              <a:rPr lang="en-US" dirty="0"/>
              <a:t>Jews had NO dealings with Samaritans</a:t>
            </a:r>
          </a:p>
          <a:p>
            <a:r>
              <a:rPr lang="en-US" dirty="0"/>
              <a:t>Jesus talking with the </a:t>
            </a:r>
            <a:r>
              <a:rPr lang="en-US"/>
              <a:t>Samaritan woman </a:t>
            </a:r>
            <a:r>
              <a:rPr lang="en-US" dirty="0"/>
              <a:t>surprised her</a:t>
            </a:r>
          </a:p>
          <a:p>
            <a:r>
              <a:rPr lang="en-US" dirty="0"/>
              <a:t>Jews and Samaritans had different worship, but both looked for the coming of Messiah</a:t>
            </a:r>
          </a:p>
          <a:p>
            <a:r>
              <a:rPr lang="en-US" dirty="0"/>
              <a:t>Considered foreigners by the Jews because of their history</a:t>
            </a:r>
          </a:p>
          <a:p>
            <a:r>
              <a:rPr lang="en-US" b="1" dirty="0"/>
              <a:t>2 Kings 17 </a:t>
            </a:r>
            <a:r>
              <a:rPr lang="en-US" dirty="0"/>
              <a:t>Samaria was capital of the Northern Kingdom when the Assyrians took them captive in 722 B.C. Assyrians brought in other peoples and they mixed religions as intermarriage took place.</a:t>
            </a:r>
          </a:p>
          <a:p>
            <a:r>
              <a:rPr lang="en-US" b="1" dirty="0"/>
              <a:t>2 Kings 17:33, 41 </a:t>
            </a:r>
            <a:r>
              <a:rPr lang="en-US" dirty="0"/>
              <a:t>“They feared the Lord,  and served their own gods.”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736686D-2DE7-43FE-ACDB-91EA5C12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Samaritans     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179603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D03117-C537-4278-BB1B-A0D92B5F9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Thanking God was referenced in </a:t>
            </a:r>
            <a:r>
              <a:rPr lang="en-US" b="1" dirty="0"/>
              <a:t>James 1:17 </a:t>
            </a:r>
            <a:r>
              <a:rPr lang="en-US" dirty="0"/>
              <a:t>and </a:t>
            </a:r>
            <a:r>
              <a:rPr lang="en-US" b="1" dirty="0"/>
              <a:t>2 Pet. 1:2-3 </a:t>
            </a:r>
            <a:r>
              <a:rPr lang="en-US" dirty="0"/>
              <a:t>for every good gift is from God. Everything needed for life and godliness has been given to believers.</a:t>
            </a:r>
          </a:p>
          <a:p>
            <a:r>
              <a:rPr lang="en-US" dirty="0"/>
              <a:t>Pharisees asked when the Kingdom of God was coming.</a:t>
            </a:r>
          </a:p>
          <a:p>
            <a:r>
              <a:rPr lang="en-US" dirty="0"/>
              <a:t>What IS the Kingdom of God?</a:t>
            </a:r>
          </a:p>
          <a:p>
            <a:r>
              <a:rPr lang="en-US" dirty="0"/>
              <a:t>Salvation? Eternal life? A literal kingdom?</a:t>
            </a:r>
          </a:p>
          <a:p>
            <a:r>
              <a:rPr lang="en-US" dirty="0"/>
              <a:t>Jesus said it would NOT come with signs to be observed.</a:t>
            </a:r>
          </a:p>
          <a:p>
            <a:r>
              <a:rPr lang="en-US" b="1" dirty="0"/>
              <a:t>11:16</a:t>
            </a:r>
            <a:r>
              <a:rPr lang="en-US" dirty="0"/>
              <a:t> “Others demanded a sign from heaven from Him”</a:t>
            </a:r>
          </a:p>
          <a:p>
            <a:r>
              <a:rPr lang="en-US" b="1" dirty="0"/>
              <a:t>11:20</a:t>
            </a:r>
            <a:r>
              <a:rPr lang="en-US" dirty="0"/>
              <a:t> “The kingdom of God has come upon you.”</a:t>
            </a:r>
          </a:p>
          <a:p>
            <a:r>
              <a:rPr lang="en-US" dirty="0"/>
              <a:t>Kingdom of God is in your midst. Why? Jesus was present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B11353-9B0B-4297-80CE-0CAB5375B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17:20 -21</a:t>
            </a:r>
          </a:p>
        </p:txBody>
      </p:sp>
    </p:spTree>
    <p:extLst>
      <p:ext uri="{BB962C8B-B14F-4D97-AF65-F5344CB8AC3E}">
        <p14:creationId xmlns:p14="http://schemas.microsoft.com/office/powerpoint/2010/main" val="145283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510A85-1130-462F-9D44-488A33F98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Jesus spoke to the disciples about the days of the Son of Man</a:t>
            </a:r>
          </a:p>
          <a:p>
            <a:r>
              <a:rPr lang="en-US" dirty="0"/>
              <a:t>First, He must suffer many things,  and be rejected by this generation.  This is His first coming</a:t>
            </a:r>
          </a:p>
          <a:p>
            <a:r>
              <a:rPr lang="en-US" b="1" dirty="0"/>
              <a:t>Vs. 26 </a:t>
            </a:r>
            <a:r>
              <a:rPr lang="en-US" dirty="0"/>
              <a:t>moves to His 2</a:t>
            </a:r>
            <a:r>
              <a:rPr lang="en-US" baseline="30000" dirty="0"/>
              <a:t>nd</a:t>
            </a:r>
            <a:r>
              <a:rPr lang="en-US" dirty="0"/>
              <a:t> coming, like Noah and Lot. Those are the days His disciples will long to see</a:t>
            </a:r>
          </a:p>
          <a:p>
            <a:r>
              <a:rPr lang="en-US" b="1" dirty="0"/>
              <a:t>Gen. 19 </a:t>
            </a:r>
            <a:r>
              <a:rPr lang="en-US" dirty="0"/>
              <a:t>Lot’s wife wanted to keep her life, looked back, and lost it.  </a:t>
            </a:r>
            <a:r>
              <a:rPr lang="en-US" b="1" dirty="0"/>
              <a:t>Luke 17:32-33 Seek to keep your life, lose it, whoever loses his life, will preserve it</a:t>
            </a:r>
          </a:p>
          <a:p>
            <a:r>
              <a:rPr lang="en-US" b="1" dirty="0"/>
              <a:t>Matt. 24 </a:t>
            </a:r>
            <a:r>
              <a:rPr lang="en-US" dirty="0"/>
              <a:t>He will come in the clouds, no one will miss it</a:t>
            </a:r>
          </a:p>
          <a:p>
            <a:r>
              <a:rPr lang="en-US" b="1" dirty="0"/>
              <a:t>Dan. 7  </a:t>
            </a:r>
            <a:r>
              <a:rPr lang="en-US" dirty="0"/>
              <a:t>Time of judgment, Son of Man will be presented before the Ancient of Days and given a dominion, glory and an everlasting kingdom.</a:t>
            </a:r>
          </a:p>
          <a:p>
            <a:r>
              <a:rPr lang="en-US" b="1" dirty="0"/>
              <a:t>Possible Theme: Jesus on His way to Jerusalem, 10 lepers, Son of Man, forgiveness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49220D-263D-4EBE-9ABC-FDCCC955F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17:22 –37   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115297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4AB69A-4D54-4068-A807-142D8224B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Two parables:  </a:t>
            </a:r>
            <a:r>
              <a:rPr lang="en-US" b="1" dirty="0"/>
              <a:t>First one </a:t>
            </a:r>
            <a:r>
              <a:rPr lang="en-US" dirty="0"/>
              <a:t>is about praying at all times. Don’t lose heart. God will give justice to those who cry to Him.</a:t>
            </a:r>
          </a:p>
          <a:p>
            <a:r>
              <a:rPr lang="en-US" dirty="0"/>
              <a:t>When He comes, will He find </a:t>
            </a:r>
            <a:r>
              <a:rPr lang="en-US" b="1" dirty="0"/>
              <a:t>faith </a:t>
            </a:r>
            <a:r>
              <a:rPr lang="en-US" dirty="0"/>
              <a:t>on the earth?</a:t>
            </a:r>
          </a:p>
          <a:p>
            <a:r>
              <a:rPr lang="en-US" dirty="0"/>
              <a:t>Faith: trusting God, persistently, and not oneself</a:t>
            </a:r>
          </a:p>
          <a:p>
            <a:r>
              <a:rPr lang="en-US" b="1" dirty="0"/>
              <a:t>Second parable: </a:t>
            </a:r>
            <a:r>
              <a:rPr lang="en-US" dirty="0"/>
              <a:t>some trusted themselves that they were righteous and saw others with contempt.</a:t>
            </a:r>
          </a:p>
          <a:p>
            <a:r>
              <a:rPr lang="en-US" dirty="0"/>
              <a:t>A Pharisee and tax collector. (15:7 like the 99 sheep who didn’t need to repent)</a:t>
            </a:r>
          </a:p>
          <a:p>
            <a:r>
              <a:rPr lang="en-US" dirty="0"/>
              <a:t>Pharisee trusted in his own works: fasting and tithing</a:t>
            </a:r>
          </a:p>
          <a:p>
            <a:r>
              <a:rPr lang="en-US" dirty="0"/>
              <a:t>Tax collector cried for mercy, called himself a sinner. He was justified.</a:t>
            </a:r>
          </a:p>
          <a:p>
            <a:r>
              <a:rPr lang="en-US" dirty="0"/>
              <a:t>Exalting self, results in being humbled. </a:t>
            </a:r>
          </a:p>
          <a:p>
            <a:r>
              <a:rPr lang="en-US" dirty="0"/>
              <a:t>Humility leads to being exalted.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69576A-5197-4DBA-9899-390535836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18: 1- 14</a:t>
            </a:r>
          </a:p>
        </p:txBody>
      </p:sp>
    </p:spTree>
    <p:extLst>
      <p:ext uri="{BB962C8B-B14F-4D97-AF65-F5344CB8AC3E}">
        <p14:creationId xmlns:p14="http://schemas.microsoft.com/office/powerpoint/2010/main" val="394413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C42DF2-E2C3-489B-BEFF-C6ED23B18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would they want Jesus to touch their babies?</a:t>
            </a:r>
          </a:p>
          <a:p>
            <a:r>
              <a:rPr lang="en-US" dirty="0"/>
              <a:t>So He could bless them.</a:t>
            </a:r>
          </a:p>
          <a:p>
            <a:r>
              <a:rPr lang="en-US" dirty="0"/>
              <a:t>“The kingdom of God belongs to such as these.”</a:t>
            </a:r>
          </a:p>
          <a:p>
            <a:r>
              <a:rPr lang="en-US" dirty="0"/>
              <a:t>“We are not to be childish, but childlike. We are to trust God implicitly, like children trust parents.” R.C. Sproul</a:t>
            </a:r>
          </a:p>
          <a:p>
            <a:r>
              <a:rPr lang="en-US" dirty="0"/>
              <a:t>God does not lie. He always has our best interest at heart. He has never let us down. He is to be trusted, believed in, like children do their parents.</a:t>
            </a:r>
          </a:p>
          <a:p>
            <a:r>
              <a:rPr lang="en-US" dirty="0"/>
              <a:t>Receive the kingdom of God, salvation, eternal life, like a child: complete and utter trust in God.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4ED0A6-20DD-4227-83DC-2B87F11B2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18: 15 - 17</a:t>
            </a:r>
          </a:p>
        </p:txBody>
      </p:sp>
    </p:spTree>
    <p:extLst>
      <p:ext uri="{BB962C8B-B14F-4D97-AF65-F5344CB8AC3E}">
        <p14:creationId xmlns:p14="http://schemas.microsoft.com/office/powerpoint/2010/main" val="398023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 Luk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Luke" id="{955BE703-B9AE-4A5C-AFCF-AC282E1E427D}" vid="{2228BCD3-862B-4DDA-9176-8E058845A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Luke</Template>
  <TotalTime>110</TotalTime>
  <Words>1278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Lucida Sans Unicode</vt:lpstr>
      <vt:lpstr>Verdana</vt:lpstr>
      <vt:lpstr>Wingdings 2</vt:lpstr>
      <vt:lpstr>Wingdings 3</vt:lpstr>
      <vt:lpstr>Theme Luke</vt:lpstr>
      <vt:lpstr>Luke Part 2</vt:lpstr>
      <vt:lpstr>Luke 17:1-10</vt:lpstr>
      <vt:lpstr>Luke 17:11  Cross References </vt:lpstr>
      <vt:lpstr>Luke 17:12 -19</vt:lpstr>
      <vt:lpstr>Samaritans     Cross References</vt:lpstr>
      <vt:lpstr>Luke 17:20 -21</vt:lpstr>
      <vt:lpstr>Luke 17:22 –37   Cross References</vt:lpstr>
      <vt:lpstr>Luke 18: 1- 14</vt:lpstr>
      <vt:lpstr>Luke 18: 15 - 17</vt:lpstr>
      <vt:lpstr>Luke 18: 18 – 30   Cross References</vt:lpstr>
      <vt:lpstr>Luke 18: 18-30  Cross References</vt:lpstr>
      <vt:lpstr>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 Part 2</dc:title>
  <dc:creator>Ron Goins</dc:creator>
  <cp:lastModifiedBy>Ron Goins</cp:lastModifiedBy>
  <cp:revision>16</cp:revision>
  <dcterms:created xsi:type="dcterms:W3CDTF">2022-01-19T12:51:54Z</dcterms:created>
  <dcterms:modified xsi:type="dcterms:W3CDTF">2022-01-19T14:42:00Z</dcterms:modified>
</cp:coreProperties>
</file>