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1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8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7037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0800133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58572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16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57597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55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264819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1CA67FB-21AF-441E-AF92-4C97D8F62713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3E9963-1935-4307-80A2-77C52F45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3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ceptwindermere.com/" TargetMode="External"/><Relationship Id="rId2" Type="http://schemas.openxmlformats.org/officeDocument/2006/relationships/hyperlink" Target="mailto:Jenny_goins@icloud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iblecc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DB8B9-523A-4036-90B1-1742213DF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Luke Part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B92E3E-88FC-4D25-8B03-FFB74E112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982439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827398-13E5-4962-A4C4-9EBF45B18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is doing what He said He came to do: proclaiming and preaching the kingdom of God</a:t>
            </a:r>
          </a:p>
          <a:p>
            <a:r>
              <a:rPr lang="en-US" dirty="0"/>
              <a:t>Women followed Him and contributed to His ministry, out of their private means</a:t>
            </a:r>
          </a:p>
          <a:p>
            <a:r>
              <a:rPr lang="en-US" dirty="0"/>
              <a:t>Parable of the Sower</a:t>
            </a:r>
          </a:p>
          <a:p>
            <a:r>
              <a:rPr lang="en-US" dirty="0"/>
              <a:t>Disciples: granted to know the mysteries of the kingdom of God</a:t>
            </a:r>
          </a:p>
          <a:p>
            <a:r>
              <a:rPr lang="en-US" dirty="0"/>
              <a:t>“</a:t>
            </a:r>
            <a:r>
              <a:rPr lang="en-US" dirty="0" err="1"/>
              <a:t>Mysteria</a:t>
            </a:r>
            <a:r>
              <a:rPr lang="en-US" dirty="0"/>
              <a:t>” – the purpose and plan of God that is being worked out phase by phase over a period of time.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3883D52-C744-4534-BD00-5B6022D60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8</a:t>
            </a:r>
          </a:p>
        </p:txBody>
      </p:sp>
    </p:spTree>
    <p:extLst>
      <p:ext uri="{BB962C8B-B14F-4D97-AF65-F5344CB8AC3E}">
        <p14:creationId xmlns:p14="http://schemas.microsoft.com/office/powerpoint/2010/main" val="1343575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EFDE46-2775-4076-BF7D-96AF07E2D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Trampled seed – unsaved</a:t>
            </a:r>
          </a:p>
          <a:p>
            <a:r>
              <a:rPr lang="en-US" dirty="0"/>
              <a:t>Rocky soil seed – No firm root, hard times come and they walk away: unsaved</a:t>
            </a:r>
          </a:p>
          <a:p>
            <a:r>
              <a:rPr lang="en-US" dirty="0"/>
              <a:t>Seed among thorns: heard, thorns grew up and choked them out. No fruit.  Unsaved</a:t>
            </a:r>
          </a:p>
          <a:p>
            <a:r>
              <a:rPr lang="en-US" dirty="0"/>
              <a:t>Seed in good soil:  heard, hold fast, bear fruit with perseverance.    Saved</a:t>
            </a:r>
          </a:p>
          <a:p>
            <a:r>
              <a:rPr lang="en-US" dirty="0"/>
              <a:t>Everyone who hears the word of God and does it are my mother and brothers. </a:t>
            </a:r>
          </a:p>
          <a:p>
            <a:r>
              <a:rPr lang="en-US" dirty="0"/>
              <a:t>Calms the sea</a:t>
            </a:r>
          </a:p>
          <a:p>
            <a:r>
              <a:rPr lang="en-US" dirty="0"/>
              <a:t>Demons that Jesus cast into swine, call Him “Jesus, the Son of the Most High God” exactly what Gabriel told Mary He was.</a:t>
            </a:r>
          </a:p>
          <a:p>
            <a:r>
              <a:rPr lang="en-US" dirty="0" err="1"/>
              <a:t>Jarius</a:t>
            </a:r>
            <a:r>
              <a:rPr lang="en-US" dirty="0"/>
              <a:t> – synagogue official – daughter is healed and woman with hemorrhage for 12 years healed.</a:t>
            </a:r>
          </a:p>
          <a:p>
            <a:r>
              <a:rPr lang="en-US" dirty="0"/>
              <a:t>Their faith healed them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2DCDBD-CC6E-497F-B8F2-2C28F03A4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8</a:t>
            </a:r>
          </a:p>
        </p:txBody>
      </p:sp>
    </p:spTree>
    <p:extLst>
      <p:ext uri="{BB962C8B-B14F-4D97-AF65-F5344CB8AC3E}">
        <p14:creationId xmlns:p14="http://schemas.microsoft.com/office/powerpoint/2010/main" val="468159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955317-552B-4B1D-BF89-6E6CDE035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12 are given power and authority over ALL demons and to heal diseases, then sent out to proclaim the kingdom of God</a:t>
            </a:r>
          </a:p>
          <a:p>
            <a:r>
              <a:rPr lang="en-US" dirty="0"/>
              <a:t>Told to shake the dust off their feet of cities who don’t receive them</a:t>
            </a:r>
          </a:p>
          <a:p>
            <a:r>
              <a:rPr lang="en-US" dirty="0"/>
              <a:t>Herod the tetrarch tries to see Him</a:t>
            </a:r>
          </a:p>
          <a:p>
            <a:r>
              <a:rPr lang="en-US" dirty="0"/>
              <a:t>The 12 come back and give a report: then Jesus tells THEM to feed the 5,000!</a:t>
            </a:r>
          </a:p>
          <a:p>
            <a:r>
              <a:rPr lang="en-US" dirty="0"/>
              <a:t>“Who do men say that I am?”  “Who do YOU say that I am?”</a:t>
            </a:r>
          </a:p>
          <a:p>
            <a:r>
              <a:rPr lang="en-US" dirty="0"/>
              <a:t>Cost of discipleship   “Follow Me”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20D3FB-F1A0-41EB-8957-B5FA30106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</a:t>
            </a:r>
          </a:p>
        </p:txBody>
      </p:sp>
    </p:spTree>
    <p:extLst>
      <p:ext uri="{BB962C8B-B14F-4D97-AF65-F5344CB8AC3E}">
        <p14:creationId xmlns:p14="http://schemas.microsoft.com/office/powerpoint/2010/main" val="3626080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4A2E29-2AE9-41CD-AA71-DAC0396D0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Transfiguration</a:t>
            </a:r>
          </a:p>
          <a:p>
            <a:r>
              <a:rPr lang="en-US" dirty="0"/>
              <a:t>Father calls Him, “My Son, My Chosen One” and tells Peter, James and John to “Listen to Him”</a:t>
            </a:r>
          </a:p>
          <a:p>
            <a:r>
              <a:rPr lang="en-US" dirty="0"/>
              <a:t>Man from the crowd begs Jesus to look at his demon possessed son because His disciples couldn’t heal him</a:t>
            </a:r>
          </a:p>
          <a:p>
            <a:r>
              <a:rPr lang="en-US" dirty="0"/>
              <a:t>Argument about who would be greatest in the kingdom</a:t>
            </a:r>
          </a:p>
          <a:p>
            <a:r>
              <a:rPr lang="en-US" dirty="0"/>
              <a:t>Jesus knew what was in the disciples’ hearts</a:t>
            </a:r>
          </a:p>
          <a:p>
            <a:r>
              <a:rPr lang="en-US" dirty="0"/>
              <a:t>Samaritans would not receive Him</a:t>
            </a:r>
          </a:p>
          <a:p>
            <a:r>
              <a:rPr lang="en-US" dirty="0"/>
              <a:t>“Follow Me” and reasons given for not following Him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CC3028-F4D1-48EA-AA6A-D2EE76977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</a:t>
            </a:r>
          </a:p>
        </p:txBody>
      </p:sp>
    </p:spTree>
    <p:extLst>
      <p:ext uri="{BB962C8B-B14F-4D97-AF65-F5344CB8AC3E}">
        <p14:creationId xmlns:p14="http://schemas.microsoft.com/office/powerpoint/2010/main" val="3555938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B7D72E-16CB-49F6-9ABB-E33810E21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70 others appointed and sent out as lambs in the midst of wolves with power to heal and preach the kingdom of God.</a:t>
            </a:r>
          </a:p>
          <a:p>
            <a:r>
              <a:rPr lang="en-US" dirty="0"/>
              <a:t>Also given authority to tread on serpents and scorpions and over all the power of the enemy without being injured.</a:t>
            </a:r>
          </a:p>
          <a:p>
            <a:r>
              <a:rPr lang="en-US" dirty="0"/>
              <a:t>No one knows who the Son is except the Father, and who the Father is except the Son, and anyone to whom the Son wills to reveal the Father to</a:t>
            </a:r>
          </a:p>
          <a:p>
            <a:r>
              <a:rPr lang="en-US" dirty="0"/>
              <a:t>“What shall I do to inherit eternal life?” said by a lawyer wishing to justify himself.</a:t>
            </a:r>
          </a:p>
          <a:p>
            <a:r>
              <a:rPr lang="en-US" dirty="0"/>
              <a:t>Parable of the Good Samaritan</a:t>
            </a:r>
          </a:p>
          <a:p>
            <a:r>
              <a:rPr lang="en-US" dirty="0"/>
              <a:t>Mary and Martha</a:t>
            </a:r>
            <a:br>
              <a:rPr lang="en-US" dirty="0"/>
            </a:b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F36145-C68C-4DCA-A60C-3521A5821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10</a:t>
            </a:r>
          </a:p>
        </p:txBody>
      </p:sp>
    </p:spTree>
    <p:extLst>
      <p:ext uri="{BB962C8B-B14F-4D97-AF65-F5344CB8AC3E}">
        <p14:creationId xmlns:p14="http://schemas.microsoft.com/office/powerpoint/2010/main" val="504084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14F810-BD56-49D0-93B8-F8AA1EA90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Lord’s Prayer: focus is on the kingdom of God</a:t>
            </a:r>
          </a:p>
          <a:p>
            <a:r>
              <a:rPr lang="en-US" dirty="0"/>
              <a:t>Teaching us HOW to pray</a:t>
            </a:r>
          </a:p>
          <a:p>
            <a:r>
              <a:rPr lang="en-US" dirty="0"/>
              <a:t>Jesus accused of being of </a:t>
            </a:r>
            <a:r>
              <a:rPr lang="en-US" dirty="0" err="1"/>
              <a:t>Beelzebul</a:t>
            </a:r>
            <a:r>
              <a:rPr lang="en-US" dirty="0"/>
              <a:t>, the ruler of the demons</a:t>
            </a:r>
          </a:p>
          <a:p>
            <a:r>
              <a:rPr lang="en-US" dirty="0"/>
              <a:t>Jesus knew their thoughts (those accusing Him)</a:t>
            </a:r>
          </a:p>
          <a:p>
            <a:r>
              <a:rPr lang="en-US" dirty="0"/>
              <a:t>Jesus called them a wicked generation who seek a sign</a:t>
            </a:r>
          </a:p>
          <a:p>
            <a:r>
              <a:rPr lang="en-US" dirty="0"/>
              <a:t>Be careful what you regard as light – truth</a:t>
            </a:r>
          </a:p>
          <a:p>
            <a:r>
              <a:rPr lang="en-US" dirty="0"/>
              <a:t>Woe to Pharisees and Lawyers</a:t>
            </a:r>
          </a:p>
          <a:p>
            <a:r>
              <a:rPr lang="en-US" dirty="0"/>
              <a:t>Scribes and Pharisees become more and more hostile toward Him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1CB960-4565-4AA9-A03F-8ED10545E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11</a:t>
            </a:r>
          </a:p>
        </p:txBody>
      </p:sp>
    </p:spTree>
    <p:extLst>
      <p:ext uri="{BB962C8B-B14F-4D97-AF65-F5344CB8AC3E}">
        <p14:creationId xmlns:p14="http://schemas.microsoft.com/office/powerpoint/2010/main" val="4178610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D16FFC-A6D1-472A-BA02-C6CEE0A7E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Beware of Pharisees: Fear God who has all authority even after death</a:t>
            </a:r>
          </a:p>
          <a:p>
            <a:r>
              <a:rPr lang="en-US" dirty="0"/>
              <a:t>Be on your guard against every form of greed</a:t>
            </a:r>
          </a:p>
          <a:p>
            <a:r>
              <a:rPr lang="en-US" dirty="0"/>
              <a:t>Do not worry: Be ready</a:t>
            </a:r>
          </a:p>
          <a:p>
            <a:r>
              <a:rPr lang="en-US" dirty="0"/>
              <a:t>Jesus creates division because He must take first place</a:t>
            </a:r>
          </a:p>
          <a:p>
            <a:r>
              <a:rPr lang="en-US" dirty="0"/>
              <a:t>Analyze this present time for yourself!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C6EF59-8242-45F6-89C7-8EED1DB56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12</a:t>
            </a:r>
          </a:p>
        </p:txBody>
      </p:sp>
    </p:spTree>
    <p:extLst>
      <p:ext uri="{BB962C8B-B14F-4D97-AF65-F5344CB8AC3E}">
        <p14:creationId xmlns:p14="http://schemas.microsoft.com/office/powerpoint/2010/main" val="3555435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E8F067-6103-4A9C-8B3B-22B22D0F2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Repent or perish</a:t>
            </a:r>
          </a:p>
          <a:p>
            <a:r>
              <a:rPr lang="en-US" dirty="0"/>
              <a:t>Parable of the fig tree</a:t>
            </a:r>
          </a:p>
          <a:p>
            <a:r>
              <a:rPr lang="en-US" dirty="0"/>
              <a:t>Woman with sickness for 18 years, caused by a demon, is healed by Jesus, ON the Sabbath</a:t>
            </a:r>
          </a:p>
          <a:p>
            <a:r>
              <a:rPr lang="en-US" dirty="0"/>
              <a:t>Kingdom of God compared to: mustard seed which became a tree, and leaven</a:t>
            </a:r>
          </a:p>
          <a:p>
            <a:r>
              <a:rPr lang="en-US" dirty="0"/>
              <a:t>Narrow way to the kingdom of God</a:t>
            </a:r>
          </a:p>
          <a:p>
            <a:r>
              <a:rPr lang="en-US" dirty="0"/>
              <a:t>Woe to Jerusalem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3F8246-36D4-4AA3-B5CC-87D50908D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13</a:t>
            </a:r>
          </a:p>
        </p:txBody>
      </p:sp>
    </p:spTree>
    <p:extLst>
      <p:ext uri="{BB962C8B-B14F-4D97-AF65-F5344CB8AC3E}">
        <p14:creationId xmlns:p14="http://schemas.microsoft.com/office/powerpoint/2010/main" val="2988208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4CE91D-DD31-49B8-9516-8178FA634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heals man with dropsy ON the Sabbath, in a Pharisees’ home</a:t>
            </a:r>
          </a:p>
          <a:p>
            <a:r>
              <a:rPr lang="en-US" dirty="0"/>
              <a:t>Parable of the wedding feast: invite the poor, crippled, lame and blind who cannot repay you</a:t>
            </a:r>
          </a:p>
          <a:p>
            <a:r>
              <a:rPr lang="en-US" dirty="0"/>
              <a:t>Big dinner given with invitations sent out: excuses made for not coming</a:t>
            </a:r>
          </a:p>
          <a:p>
            <a:r>
              <a:rPr lang="en-US" dirty="0"/>
              <a:t>“Everyone invited to eat bread in the kingdom of God, does not always come; but all are invited.” Room is not the issue. The heart is the issue.</a:t>
            </a:r>
          </a:p>
          <a:p>
            <a:r>
              <a:rPr lang="en-US" dirty="0"/>
              <a:t>Cost of being Jesus’ disciple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DAC62A-553B-44C9-A463-49BEF4F2F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14</a:t>
            </a:r>
          </a:p>
        </p:txBody>
      </p:sp>
    </p:spTree>
    <p:extLst>
      <p:ext uri="{BB962C8B-B14F-4D97-AF65-F5344CB8AC3E}">
        <p14:creationId xmlns:p14="http://schemas.microsoft.com/office/powerpoint/2010/main" val="3387294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AC30F49-B6D5-487F-9028-E9822B3E3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Parable of the 100 sheep: 99 represent the Pharisees, who “need no repentance”</a:t>
            </a:r>
          </a:p>
          <a:p>
            <a:r>
              <a:rPr lang="en-US" dirty="0"/>
              <a:t>They are righteous: </a:t>
            </a:r>
            <a:r>
              <a:rPr lang="en-US" dirty="0" err="1"/>
              <a:t>dikaios</a:t>
            </a:r>
            <a:r>
              <a:rPr lang="en-US" dirty="0"/>
              <a:t> – of those who seem to themselves to be righteous, who pride themselves on their virtues, whether real or imaginary. So they were self-righteous</a:t>
            </a:r>
          </a:p>
          <a:p>
            <a:r>
              <a:rPr lang="en-US" dirty="0"/>
              <a:t>The 1 sheep repents, is found/saved</a:t>
            </a:r>
          </a:p>
          <a:p>
            <a:r>
              <a:rPr lang="en-US" dirty="0"/>
              <a:t>Lost coin – one sinner who repents</a:t>
            </a:r>
          </a:p>
          <a:p>
            <a:r>
              <a:rPr lang="en-US" dirty="0"/>
              <a:t>Lost son/Prodigal son who repents</a:t>
            </a:r>
          </a:p>
          <a:p>
            <a:r>
              <a:rPr lang="en-US" dirty="0"/>
              <a:t>Older brother is picture of the Pharisees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B6E40A-5D5F-4B4D-A663-22AAFD0D4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15</a:t>
            </a:r>
          </a:p>
        </p:txBody>
      </p:sp>
    </p:spTree>
    <p:extLst>
      <p:ext uri="{BB962C8B-B14F-4D97-AF65-F5344CB8AC3E}">
        <p14:creationId xmlns:p14="http://schemas.microsoft.com/office/powerpoint/2010/main" val="566994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177A9D-898C-44C7-92D9-2B4D26A09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an apostle</a:t>
            </a:r>
          </a:p>
          <a:p>
            <a:r>
              <a:rPr lang="en-US" dirty="0"/>
              <a:t>NOT an eyewitness</a:t>
            </a:r>
          </a:p>
          <a:p>
            <a:r>
              <a:rPr lang="en-US" dirty="0"/>
              <a:t>Doctor</a:t>
            </a:r>
          </a:p>
          <a:p>
            <a:r>
              <a:rPr lang="en-US" dirty="0"/>
              <a:t>Traveled with Paul on some of his missionary journeys</a:t>
            </a:r>
          </a:p>
          <a:p>
            <a:r>
              <a:rPr lang="en-US" dirty="0"/>
              <a:t>Gentile</a:t>
            </a:r>
          </a:p>
          <a:p>
            <a:r>
              <a:rPr lang="en-US" dirty="0"/>
              <a:t>Detailed writer</a:t>
            </a:r>
          </a:p>
          <a:p>
            <a:r>
              <a:rPr lang="en-US" dirty="0"/>
              <a:t>Wrote the book of Acts </a:t>
            </a:r>
            <a:r>
              <a:rPr lang="en-US"/>
              <a:t>AFTER the book of Luke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F3E49F-CC5F-463C-99E2-B531E289D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</a:t>
            </a:r>
          </a:p>
        </p:txBody>
      </p:sp>
    </p:spTree>
    <p:extLst>
      <p:ext uri="{BB962C8B-B14F-4D97-AF65-F5344CB8AC3E}">
        <p14:creationId xmlns:p14="http://schemas.microsoft.com/office/powerpoint/2010/main" val="1660173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1D5008-54D7-465D-B0E6-3E8A3E9EF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Manager of rich man’s wealth = picture of Pharisees who served wealth</a:t>
            </a:r>
          </a:p>
          <a:p>
            <a:r>
              <a:rPr lang="en-US" dirty="0"/>
              <a:t>“Unrighteous wealth” represented your worldly goods</a:t>
            </a:r>
          </a:p>
          <a:p>
            <a:r>
              <a:rPr lang="en-US" dirty="0"/>
              <a:t>True riches represent the Gospel</a:t>
            </a:r>
          </a:p>
          <a:p>
            <a:r>
              <a:rPr lang="en-US" dirty="0"/>
              <a:t>“God knows your hearts” Jesus said to the Pharisees</a:t>
            </a:r>
          </a:p>
          <a:p>
            <a:r>
              <a:rPr lang="en-US" dirty="0"/>
              <a:t>Everyone is forcing his way into the kingdom of God.</a:t>
            </a:r>
          </a:p>
          <a:p>
            <a:r>
              <a:rPr lang="en-US" dirty="0"/>
              <a:t>Forcing: </a:t>
            </a:r>
            <a:r>
              <a:rPr lang="en-US" dirty="0" err="1"/>
              <a:t>biazo</a:t>
            </a:r>
            <a:r>
              <a:rPr lang="en-US" dirty="0"/>
              <a:t>: to get a share in the kingdom of God by the utmost effort and earnestness. Phil. 2:12   Work out your salvation with fear and trembling</a:t>
            </a:r>
          </a:p>
          <a:p>
            <a:r>
              <a:rPr lang="en-US" dirty="0"/>
              <a:t>Rich man and Lazarus  Rich man = Pharisees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8AA5DB-9A9A-45A5-88CE-AE6637A0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16</a:t>
            </a:r>
          </a:p>
        </p:txBody>
      </p:sp>
    </p:spTree>
    <p:extLst>
      <p:ext uri="{BB962C8B-B14F-4D97-AF65-F5344CB8AC3E}">
        <p14:creationId xmlns:p14="http://schemas.microsoft.com/office/powerpoint/2010/main" val="4012023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F5983C-E5D4-4DBD-A130-20F052155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Chp</a:t>
            </a:r>
            <a:r>
              <a:rPr lang="en-US" dirty="0"/>
              <a:t> 1  Son of the Most High, Help to Israel His servant, </a:t>
            </a:r>
          </a:p>
          <a:p>
            <a:r>
              <a:rPr lang="en-US" dirty="0"/>
              <a:t>Redemption accomplished, Horn of Salvation, Sunrise from on high</a:t>
            </a:r>
          </a:p>
          <a:p>
            <a:r>
              <a:rPr lang="en-US" dirty="0" err="1"/>
              <a:t>Chp</a:t>
            </a:r>
            <a:r>
              <a:rPr lang="en-US" dirty="0"/>
              <a:t>. 2 Consolation of Israel; Lord’s Christ; Your salvation; A light of revelation to the Gentiles, Redemption of Israel</a:t>
            </a:r>
          </a:p>
          <a:p>
            <a:r>
              <a:rPr lang="en-US" dirty="0" err="1"/>
              <a:t>Chp</a:t>
            </a:r>
            <a:r>
              <a:rPr lang="en-US" dirty="0"/>
              <a:t>. 3 Beloved Son</a:t>
            </a:r>
          </a:p>
          <a:p>
            <a:r>
              <a:rPr lang="en-US" dirty="0" err="1"/>
              <a:t>Chp</a:t>
            </a:r>
            <a:r>
              <a:rPr lang="en-US" dirty="0"/>
              <a:t>. 4 Holy One of God</a:t>
            </a:r>
          </a:p>
          <a:p>
            <a:r>
              <a:rPr lang="en-US" dirty="0" err="1"/>
              <a:t>Chp</a:t>
            </a:r>
            <a:r>
              <a:rPr lang="en-US" dirty="0"/>
              <a:t>. 5 Master, Lord</a:t>
            </a:r>
          </a:p>
          <a:p>
            <a:r>
              <a:rPr lang="en-US" dirty="0" err="1"/>
              <a:t>Chp</a:t>
            </a:r>
            <a:r>
              <a:rPr lang="en-US" dirty="0"/>
              <a:t>. 6 Lord of the Sabbath; Son of Man</a:t>
            </a:r>
          </a:p>
          <a:p>
            <a:r>
              <a:rPr lang="en-US" dirty="0" err="1"/>
              <a:t>Chp</a:t>
            </a:r>
            <a:r>
              <a:rPr lang="en-US" dirty="0"/>
              <a:t>. 7 The Expected One</a:t>
            </a:r>
          </a:p>
          <a:p>
            <a:r>
              <a:rPr lang="en-US" dirty="0" err="1"/>
              <a:t>Chp</a:t>
            </a:r>
            <a:r>
              <a:rPr lang="en-US" dirty="0"/>
              <a:t>. 8 Teacher: Master of the Wind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777378-F06E-40AC-99B2-CAD07C4A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or description of Jesus in Luke</a:t>
            </a:r>
          </a:p>
        </p:txBody>
      </p:sp>
    </p:spTree>
    <p:extLst>
      <p:ext uri="{BB962C8B-B14F-4D97-AF65-F5344CB8AC3E}">
        <p14:creationId xmlns:p14="http://schemas.microsoft.com/office/powerpoint/2010/main" val="406088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888A83-F2EF-4D97-BA46-7A43947C3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Chp</a:t>
            </a:r>
            <a:r>
              <a:rPr lang="en-US" dirty="0"/>
              <a:t>. 9  Christ of God, “My Chosen One”</a:t>
            </a:r>
          </a:p>
          <a:p>
            <a:r>
              <a:rPr lang="en-US" dirty="0" err="1"/>
              <a:t>Chp</a:t>
            </a:r>
            <a:r>
              <a:rPr lang="en-US" dirty="0"/>
              <a:t>. 10 The Son</a:t>
            </a:r>
          </a:p>
          <a:p>
            <a:r>
              <a:rPr lang="en-US" dirty="0" err="1"/>
              <a:t>Chp</a:t>
            </a:r>
            <a:r>
              <a:rPr lang="en-US" dirty="0"/>
              <a:t>. 11 Son of Man = Sign to this generation</a:t>
            </a:r>
          </a:p>
          <a:p>
            <a:r>
              <a:rPr lang="en-US" dirty="0" err="1"/>
              <a:t>Chp</a:t>
            </a:r>
            <a:r>
              <a:rPr lang="en-US" dirty="0"/>
              <a:t>. 12 Master who is coming</a:t>
            </a:r>
          </a:p>
          <a:p>
            <a:r>
              <a:rPr lang="en-US" dirty="0" err="1"/>
              <a:t>Chp</a:t>
            </a:r>
            <a:r>
              <a:rPr lang="en-US" dirty="0"/>
              <a:t>. 13 Blessed is He who comes in the name of the Lord</a:t>
            </a:r>
          </a:p>
          <a:p>
            <a:r>
              <a:rPr lang="en-US" dirty="0" err="1"/>
              <a:t>Chp</a:t>
            </a:r>
            <a:r>
              <a:rPr lang="en-US" dirty="0"/>
              <a:t>. 14 Master of the Feast</a:t>
            </a:r>
          </a:p>
          <a:p>
            <a:r>
              <a:rPr lang="en-US" dirty="0" err="1"/>
              <a:t>Chp</a:t>
            </a:r>
            <a:r>
              <a:rPr lang="en-US" dirty="0"/>
              <a:t>. 15 Good Shepherd</a:t>
            </a:r>
          </a:p>
          <a:p>
            <a:r>
              <a:rPr lang="en-US" dirty="0" err="1"/>
              <a:t>Chp</a:t>
            </a:r>
            <a:r>
              <a:rPr lang="en-US" dirty="0"/>
              <a:t>. 16 Someone who rises from the dead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CBA89B-A6FF-468D-97F2-8D1B353D5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 or description of Jesus in Luke</a:t>
            </a:r>
          </a:p>
        </p:txBody>
      </p:sp>
    </p:spTree>
    <p:extLst>
      <p:ext uri="{BB962C8B-B14F-4D97-AF65-F5344CB8AC3E}">
        <p14:creationId xmlns:p14="http://schemas.microsoft.com/office/powerpoint/2010/main" val="14152701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5EAB83-2015-4E53-9D3A-54F5A2CFB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COMMENTARIES YET</a:t>
            </a:r>
          </a:p>
          <a:p>
            <a:r>
              <a:rPr lang="en-US" dirty="0"/>
              <a:t>Observe, observe, observe</a:t>
            </a:r>
          </a:p>
          <a:p>
            <a:r>
              <a:rPr lang="en-US" dirty="0">
                <a:hlinkClick r:id="rId2"/>
              </a:rPr>
              <a:t>Jenny_goins@icloud.com</a:t>
            </a:r>
            <a:endParaRPr lang="en-US" dirty="0"/>
          </a:p>
          <a:p>
            <a:r>
              <a:rPr lang="en-US" dirty="0"/>
              <a:t>407-497-4970</a:t>
            </a:r>
          </a:p>
          <a:p>
            <a:r>
              <a:rPr lang="en-US" dirty="0"/>
              <a:t>There is NO dumb question, EVER</a:t>
            </a:r>
          </a:p>
          <a:p>
            <a:r>
              <a:rPr lang="en-US">
                <a:hlinkClick r:id="rId3"/>
              </a:rPr>
              <a:t>www.preceptwindermere.com</a:t>
            </a:r>
            <a:r>
              <a:rPr lang="en-US"/>
              <a:t> </a:t>
            </a:r>
            <a:endParaRPr lang="en-US" dirty="0"/>
          </a:p>
          <a:p>
            <a:r>
              <a:rPr lang="en-US" dirty="0">
                <a:hlinkClick r:id="rId4"/>
              </a:rPr>
              <a:t>www.biblecc.com</a:t>
            </a:r>
            <a:r>
              <a:rPr lang="en-US" dirty="0"/>
              <a:t> is a great way to look up Greek meaning for words and many other things</a:t>
            </a:r>
          </a:p>
          <a:p>
            <a:r>
              <a:rPr lang="en-US" dirty="0"/>
              <a:t>LOOK for the names of Jesus in this final part of the book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A77431-EF55-4591-97C0-3C86EA877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Part 2</a:t>
            </a:r>
          </a:p>
        </p:txBody>
      </p:sp>
    </p:spTree>
    <p:extLst>
      <p:ext uri="{BB962C8B-B14F-4D97-AF65-F5344CB8AC3E}">
        <p14:creationId xmlns:p14="http://schemas.microsoft.com/office/powerpoint/2010/main" val="248213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0B67B1-0DA1-4128-B847-9F0D1AA34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Wrote “Luke” so Theophilus would have an exact truth about the things he had been taught</a:t>
            </a:r>
          </a:p>
          <a:p>
            <a:r>
              <a:rPr lang="en-US" dirty="0"/>
              <a:t>He investigated everything carefully, from the beginning, and wrote it down in consecutive order</a:t>
            </a:r>
          </a:p>
          <a:p>
            <a:r>
              <a:rPr lang="en-US" dirty="0"/>
              <a:t>1:13 Gabriel breaks the 400 years’ silence when he appears in Jerusalem to Zacharias, announcing the coming birth of John the Baptist</a:t>
            </a:r>
          </a:p>
          <a:p>
            <a:r>
              <a:rPr lang="en-US" dirty="0"/>
              <a:t>Gabriel: last heard from in Daniel. Stands in the presence of God.</a:t>
            </a:r>
          </a:p>
          <a:p>
            <a:r>
              <a:rPr lang="en-US" dirty="0"/>
              <a:t>Six months later, he appears in Nazareth to Mary, announcing the birth of Jesus.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85FCC2-365A-4C5E-BA2C-6592E3F46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</a:t>
            </a:r>
          </a:p>
        </p:txBody>
      </p:sp>
    </p:spTree>
    <p:extLst>
      <p:ext uri="{BB962C8B-B14F-4D97-AF65-F5344CB8AC3E}">
        <p14:creationId xmlns:p14="http://schemas.microsoft.com/office/powerpoint/2010/main" val="185492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1FDE2C-882D-48FD-9D88-217EC383E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Opens 6 months AFTER John is born.</a:t>
            </a:r>
          </a:p>
          <a:p>
            <a:r>
              <a:rPr lang="en-US" dirty="0"/>
              <a:t>Jesus and John are named by God, BEFORE they are conceived.</a:t>
            </a:r>
          </a:p>
          <a:p>
            <a:r>
              <a:rPr lang="en-US" dirty="0"/>
              <a:t>Covers birth of Jesus to 12 years old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929743-FC43-45FB-9EF2-DB6C5508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2</a:t>
            </a:r>
          </a:p>
        </p:txBody>
      </p:sp>
    </p:spTree>
    <p:extLst>
      <p:ext uri="{BB962C8B-B14F-4D97-AF65-F5344CB8AC3E}">
        <p14:creationId xmlns:p14="http://schemas.microsoft.com/office/powerpoint/2010/main" val="293244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76356C-C8FD-45BF-8C99-BB5E3751D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John and Jesus are about 30 years old</a:t>
            </a:r>
          </a:p>
          <a:p>
            <a:r>
              <a:rPr lang="en-US" dirty="0"/>
              <a:t>John begins his public ministry</a:t>
            </a:r>
          </a:p>
          <a:p>
            <a:r>
              <a:rPr lang="en-US" dirty="0"/>
              <a:t>“Baptism of repentance for the forgiveness of sins” which called people to ACTS of repentance or changed lives.</a:t>
            </a:r>
          </a:p>
          <a:p>
            <a:r>
              <a:rPr lang="en-US" dirty="0"/>
              <a:t>The people were in a “state of expectation”.</a:t>
            </a:r>
          </a:p>
          <a:p>
            <a:r>
              <a:rPr lang="en-US" dirty="0"/>
              <a:t>John calls Herod out for his sin and Herod, later on, puts him in prison.</a:t>
            </a:r>
          </a:p>
          <a:p>
            <a:r>
              <a:rPr lang="en-US" dirty="0"/>
              <a:t>John baptizes Jesus</a:t>
            </a:r>
          </a:p>
          <a:p>
            <a:r>
              <a:rPr lang="en-US" dirty="0"/>
              <a:t>God now speaks through His Son. </a:t>
            </a:r>
          </a:p>
          <a:p>
            <a:r>
              <a:rPr lang="en-US" dirty="0"/>
              <a:t>Genealogy of Joseph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633AA2-A993-4317-AE0C-51D9673FE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3</a:t>
            </a:r>
          </a:p>
        </p:txBody>
      </p:sp>
    </p:spTree>
    <p:extLst>
      <p:ext uri="{BB962C8B-B14F-4D97-AF65-F5344CB8AC3E}">
        <p14:creationId xmlns:p14="http://schemas.microsoft.com/office/powerpoint/2010/main" val="218053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19069D-3A17-4535-92FA-511527606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Jesus: full of Holy Spirit, led BY Holy Spirit in the wilderness for 40 days, where He was tempted by Satan…..for 40 days!</a:t>
            </a:r>
          </a:p>
          <a:p>
            <a:r>
              <a:rPr lang="en-US" dirty="0"/>
              <a:t>Jesus reads in the synagogue, Isaiah 61:1-2b, sits down, and is ready to teach.</a:t>
            </a:r>
          </a:p>
          <a:p>
            <a:r>
              <a:rPr lang="en-US" dirty="0"/>
              <a:t>TODAY this Scripture has been fulfilled in their hearing, but not the last part of verse 2: no day of vengeance yet.</a:t>
            </a:r>
          </a:p>
          <a:p>
            <a:r>
              <a:rPr lang="en-US" dirty="0"/>
              <a:t>Spoken well of by all in verse 22</a:t>
            </a:r>
          </a:p>
          <a:p>
            <a:r>
              <a:rPr lang="en-US" dirty="0"/>
              <a:t>Gives examples of Gentiles Elijah and Elisha went to, then all the people are filled with rage and drive Him out of the city.</a:t>
            </a:r>
          </a:p>
          <a:p>
            <a:r>
              <a:rPr lang="en-US" dirty="0"/>
              <a:t>Goes to Capernaum, His homebase, and they are all amazed </a:t>
            </a:r>
          </a:p>
          <a:p>
            <a:r>
              <a:rPr lang="en-US" dirty="0"/>
              <a:t>Jesus heals Simon’s mother- in- law, then heals the people all night long.</a:t>
            </a:r>
          </a:p>
          <a:p>
            <a:r>
              <a:rPr lang="en-US" dirty="0"/>
              <a:t>Called “Holy One of God” by demon in a man IN the synagogue</a:t>
            </a:r>
          </a:p>
          <a:p>
            <a:r>
              <a:rPr lang="en-US" dirty="0"/>
              <a:t>Jesus delivers the man.</a:t>
            </a:r>
          </a:p>
          <a:p>
            <a:r>
              <a:rPr lang="en-US" dirty="0"/>
              <a:t>Jesus proclaims His purpose: To preach the Kingdom of God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7221B5-F140-479A-A652-288A82508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4</a:t>
            </a:r>
          </a:p>
        </p:txBody>
      </p:sp>
    </p:spTree>
    <p:extLst>
      <p:ext uri="{BB962C8B-B14F-4D97-AF65-F5344CB8AC3E}">
        <p14:creationId xmlns:p14="http://schemas.microsoft.com/office/powerpoint/2010/main" val="76570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E21A4F-320E-40AB-98AE-57B477061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Peter, James and John: fishing partners, bring in such a great catch that their boat begins to sink. Jesus calls them to be His disciples</a:t>
            </a:r>
          </a:p>
          <a:p>
            <a:r>
              <a:rPr lang="en-US" dirty="0"/>
              <a:t>Leper is healed</a:t>
            </a:r>
          </a:p>
          <a:p>
            <a:r>
              <a:rPr lang="en-US" dirty="0"/>
              <a:t>Jesus slips away to talk to His Father</a:t>
            </a:r>
          </a:p>
          <a:p>
            <a:r>
              <a:rPr lang="en-US" dirty="0"/>
              <a:t>Friends bring a paralytic to be healed and let him down through the roof. Jesus first tells him his sins are forgiven. THEN, He heals him.</a:t>
            </a:r>
          </a:p>
          <a:p>
            <a:r>
              <a:rPr lang="en-US" dirty="0"/>
              <a:t>He knows what is in the hearts of the Pharisees.</a:t>
            </a:r>
          </a:p>
          <a:p>
            <a:r>
              <a:rPr lang="en-US" dirty="0"/>
              <a:t>Calls Matthew (Levi) who then invites all of his tax collector friends for a big reception with Jesus.</a:t>
            </a:r>
          </a:p>
          <a:p>
            <a:r>
              <a:rPr lang="en-US" dirty="0"/>
              <a:t>Jesus states another purpose for His coming: to call sinners to repentance.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934D40-841C-4FE1-9D95-E8CE47FA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5</a:t>
            </a:r>
          </a:p>
        </p:txBody>
      </p:sp>
    </p:spTree>
    <p:extLst>
      <p:ext uri="{BB962C8B-B14F-4D97-AF65-F5344CB8AC3E}">
        <p14:creationId xmlns:p14="http://schemas.microsoft.com/office/powerpoint/2010/main" val="148664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392EE8-8AF7-4965-83D5-15085C173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Knew what Pharisees were thinking</a:t>
            </a:r>
          </a:p>
          <a:p>
            <a:r>
              <a:rPr lang="en-US" dirty="0"/>
              <a:t>Heals the man with the withered hand</a:t>
            </a:r>
          </a:p>
          <a:p>
            <a:r>
              <a:rPr lang="en-US" dirty="0"/>
              <a:t>Jesus went off to the mountain to pray the whole night</a:t>
            </a:r>
          </a:p>
          <a:p>
            <a:r>
              <a:rPr lang="en-US" dirty="0"/>
              <a:t>When day came: He chose the 12</a:t>
            </a:r>
          </a:p>
          <a:p>
            <a:r>
              <a:rPr lang="en-US" dirty="0"/>
              <a:t>He healed ALL who came to Him: the sick and demon possessed</a:t>
            </a:r>
          </a:p>
          <a:p>
            <a:r>
              <a:rPr lang="en-US" dirty="0"/>
              <a:t>Blessings and Woes taught to His disciples</a:t>
            </a:r>
          </a:p>
          <a:p>
            <a:r>
              <a:rPr lang="en-US" dirty="0"/>
              <a:t>Instructions on how to live the Christian life</a:t>
            </a:r>
          </a:p>
          <a:p>
            <a:r>
              <a:rPr lang="en-US" dirty="0"/>
              <a:t>Good tree/bad tree     Known by their fruit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EC63BD-2A06-4611-8528-EE5E08A18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6</a:t>
            </a:r>
          </a:p>
        </p:txBody>
      </p:sp>
    </p:spTree>
    <p:extLst>
      <p:ext uri="{BB962C8B-B14F-4D97-AF65-F5344CB8AC3E}">
        <p14:creationId xmlns:p14="http://schemas.microsoft.com/office/powerpoint/2010/main" val="2594424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B0AE1A-F944-4F97-9A54-D16A8EAA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Centurion, a Gentile, who built a Jewish synagogue and loved Israel has a slave that is sick unto death: Jesus heals him, never having gone to the Centurion’s house.</a:t>
            </a:r>
          </a:p>
          <a:p>
            <a:r>
              <a:rPr lang="en-US" dirty="0"/>
              <a:t>Only son of a widow, in Nain, dies: Jesus heals him in his coffin</a:t>
            </a:r>
          </a:p>
          <a:p>
            <a:r>
              <a:rPr lang="en-US" dirty="0"/>
              <a:t>John’s disciples report to him in prison what Jesus has done</a:t>
            </a:r>
          </a:p>
          <a:p>
            <a:r>
              <a:rPr lang="en-US" dirty="0"/>
              <a:t>Jesus gives witness to who John is</a:t>
            </a:r>
          </a:p>
          <a:p>
            <a:r>
              <a:rPr lang="en-US" dirty="0"/>
              <a:t>Pharisees and lawyers rejected God’s purpose for them</a:t>
            </a:r>
          </a:p>
          <a:p>
            <a:r>
              <a:rPr lang="en-US" dirty="0"/>
              <a:t>“This generation”</a:t>
            </a:r>
          </a:p>
          <a:p>
            <a:r>
              <a:rPr lang="en-US" dirty="0"/>
              <a:t>Pharisee invites Him to dine: woman pours perfume on His feet and wipes them with her hair.</a:t>
            </a:r>
          </a:p>
          <a:p>
            <a:r>
              <a:rPr lang="en-US" dirty="0"/>
              <a:t>Money lender example: Forgives sins of the woman and says, “Your faith has saved you: go in peace.”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C37A5C-2673-4748-B195-24DEF2E42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7</a:t>
            </a:r>
          </a:p>
        </p:txBody>
      </p:sp>
    </p:spTree>
    <p:extLst>
      <p:ext uri="{BB962C8B-B14F-4D97-AF65-F5344CB8AC3E}">
        <p14:creationId xmlns:p14="http://schemas.microsoft.com/office/powerpoint/2010/main" val="1531657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98</TotalTime>
  <Words>1861</Words>
  <Application>Microsoft Office PowerPoint</Application>
  <PresentationFormat>Widescreen</PresentationFormat>
  <Paragraphs>175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Lucida Sans Unicode</vt:lpstr>
      <vt:lpstr>Verdana</vt:lpstr>
      <vt:lpstr>Wingdings 2</vt:lpstr>
      <vt:lpstr>Wingdings 3</vt:lpstr>
      <vt:lpstr>Theme Luke</vt:lpstr>
      <vt:lpstr>Luke Part 1</vt:lpstr>
      <vt:lpstr>Luke</vt:lpstr>
      <vt:lpstr>Luke 1</vt:lpstr>
      <vt:lpstr>Luke 2</vt:lpstr>
      <vt:lpstr>Luke 3</vt:lpstr>
      <vt:lpstr>Luke 4</vt:lpstr>
      <vt:lpstr>Luke 5</vt:lpstr>
      <vt:lpstr>Luke 6</vt:lpstr>
      <vt:lpstr>Luke 7</vt:lpstr>
      <vt:lpstr>Luke 8</vt:lpstr>
      <vt:lpstr>Luke 8</vt:lpstr>
      <vt:lpstr>Luke 9</vt:lpstr>
      <vt:lpstr>Luke 9</vt:lpstr>
      <vt:lpstr>Luke 10</vt:lpstr>
      <vt:lpstr>Luke 11</vt:lpstr>
      <vt:lpstr>Luke 12</vt:lpstr>
      <vt:lpstr>Luke 13</vt:lpstr>
      <vt:lpstr>Luke 14</vt:lpstr>
      <vt:lpstr>Luke 15</vt:lpstr>
      <vt:lpstr>Luke 16</vt:lpstr>
      <vt:lpstr>Name or description of Jesus in Luke</vt:lpstr>
      <vt:lpstr>Name or description of Jesus in Luke</vt:lpstr>
      <vt:lpstr>Luke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1</dc:title>
  <dc:creator>Ron Goins</dc:creator>
  <cp:lastModifiedBy>Ron Goins</cp:lastModifiedBy>
  <cp:revision>20</cp:revision>
  <dcterms:created xsi:type="dcterms:W3CDTF">2022-01-11T18:55:02Z</dcterms:created>
  <dcterms:modified xsi:type="dcterms:W3CDTF">2022-01-13T14:20:48Z</dcterms:modified>
</cp:coreProperties>
</file>