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5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7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30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88482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3402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49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6687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3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29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656111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FF84EE-ADBC-43C7-B5D6-023565980C90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612CF6-CAE4-472F-8A89-5DE33ED2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2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5961-0132-4965-A944-71EF52AEE2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Luke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B0B9EC-1D0F-4488-9770-F24465DAD8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11</a:t>
            </a:r>
          </a:p>
        </p:txBody>
      </p:sp>
    </p:spTree>
    <p:extLst>
      <p:ext uri="{BB962C8B-B14F-4D97-AF65-F5344CB8AC3E}">
        <p14:creationId xmlns:p14="http://schemas.microsoft.com/office/powerpoint/2010/main" val="1963028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ED1749-3788-4EEA-9F14-27791E2C1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“Since John, the gospel of the kingdom of God has been preached”: instead of the Law and the Prophets, but the Law did NOT fail. It is a tutor to lead you to the knowledge of your need for a Savior.</a:t>
            </a:r>
          </a:p>
          <a:p>
            <a:r>
              <a:rPr lang="en-US" dirty="0"/>
              <a:t>No part of God’s Word fails.</a:t>
            </a:r>
          </a:p>
          <a:p>
            <a:r>
              <a:rPr lang="en-US" dirty="0"/>
              <a:t>“Everyone is forcing his way into it.”</a:t>
            </a:r>
            <a:br>
              <a:rPr lang="en-US" dirty="0"/>
            </a:br>
            <a:r>
              <a:rPr lang="en-US" dirty="0"/>
              <a:t>Force: </a:t>
            </a:r>
            <a:r>
              <a:rPr lang="en-US" dirty="0" err="1"/>
              <a:t>Biazo</a:t>
            </a:r>
            <a:r>
              <a:rPr lang="en-US" dirty="0"/>
              <a:t> - To get a share in the kingdom of God by the utmost earnestness and effort. “The kingdom of God has never been a casual affair.”  R.C. Sproul</a:t>
            </a:r>
          </a:p>
          <a:p>
            <a:r>
              <a:rPr lang="en-US" b="1" dirty="0"/>
              <a:t>Phil. 2:12 </a:t>
            </a:r>
            <a:r>
              <a:rPr lang="en-US" dirty="0"/>
              <a:t>…work out your salvation with fear and trembling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B0BF2C-8CB1-4073-89F3-9305E318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16:16 -18</a:t>
            </a:r>
          </a:p>
        </p:txBody>
      </p:sp>
    </p:spTree>
    <p:extLst>
      <p:ext uri="{BB962C8B-B14F-4D97-AF65-F5344CB8AC3E}">
        <p14:creationId xmlns:p14="http://schemas.microsoft.com/office/powerpoint/2010/main" val="299770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0B2C8F-4F81-4B0E-8689-405DD886E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1:17 </a:t>
            </a:r>
            <a:r>
              <a:rPr lang="en-US" dirty="0"/>
              <a:t>Moses gave the Law but grace and truth were realized in Jesus</a:t>
            </a:r>
          </a:p>
          <a:p>
            <a:r>
              <a:rPr lang="en-US" b="1" dirty="0"/>
              <a:t>Matt. 3:1-3; 4:17 </a:t>
            </a:r>
            <a:r>
              <a:rPr lang="en-US" dirty="0"/>
              <a:t>Both John and Jesus said repentance was required for the kingdom of God</a:t>
            </a:r>
          </a:p>
          <a:p>
            <a:r>
              <a:rPr lang="en-US" b="1" dirty="0"/>
              <a:t>Luke 16:14 </a:t>
            </a:r>
            <a:r>
              <a:rPr lang="en-US" dirty="0"/>
              <a:t>He is addressing the Pharisees</a:t>
            </a:r>
          </a:p>
          <a:p>
            <a:r>
              <a:rPr lang="en-US" b="1" dirty="0"/>
              <a:t>Luke 16:18 </a:t>
            </a:r>
            <a:r>
              <a:rPr lang="en-US" dirty="0"/>
              <a:t>Evidently the Pharisees were not keeping a point of the Law which had to do with adultery and divorce</a:t>
            </a:r>
          </a:p>
          <a:p>
            <a:r>
              <a:rPr lang="en-US" b="1" dirty="0"/>
              <a:t>KEEP IT IN CONTEXT!</a:t>
            </a:r>
          </a:p>
          <a:p>
            <a:r>
              <a:rPr lang="en-US" b="1" dirty="0"/>
              <a:t>Grace and truth were realized in Jesus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A3E4C6-CCD4-4B0B-92A1-7548AE895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71480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3C21DD-6930-4F32-AF96-33364C7E8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Rich man      Poor Lazarus</a:t>
            </a:r>
          </a:p>
          <a:p>
            <a:r>
              <a:rPr lang="en-US" dirty="0"/>
              <a:t>Both Died but one is in Hades and one is in Abraham’s bosom</a:t>
            </a:r>
          </a:p>
          <a:p>
            <a:r>
              <a:rPr lang="en-US" b="1" dirty="0"/>
              <a:t>Luke 13:28 </a:t>
            </a:r>
            <a:r>
              <a:rPr lang="en-US" dirty="0"/>
              <a:t>says Abraham will be in God’s Kingdom</a:t>
            </a:r>
          </a:p>
          <a:p>
            <a:r>
              <a:rPr lang="en-US" dirty="0"/>
              <a:t>Rich man was in torment in Hades’ flames</a:t>
            </a:r>
          </a:p>
          <a:p>
            <a:r>
              <a:rPr lang="en-US" dirty="0"/>
              <a:t>Rich man, remember, represented the Pharisees</a:t>
            </a:r>
          </a:p>
          <a:p>
            <a:r>
              <a:rPr lang="en-US" b="1" dirty="0"/>
              <a:t>Luke 16:29 and 31 </a:t>
            </a:r>
            <a:r>
              <a:rPr lang="en-US" dirty="0"/>
              <a:t>say that Moses and the Prophets, which the Pharisees were supposed to be stewards/leaders and teachers of, contain the words to lead men to repentance</a:t>
            </a:r>
          </a:p>
          <a:p>
            <a:r>
              <a:rPr lang="en-US" dirty="0"/>
              <a:t>Those who WOULDN’T repent, even if someone would rise from the dead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A27568-4C28-4EDF-8433-5275141B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16:19-31</a:t>
            </a:r>
          </a:p>
        </p:txBody>
      </p:sp>
    </p:spTree>
    <p:extLst>
      <p:ext uri="{BB962C8B-B14F-4D97-AF65-F5344CB8AC3E}">
        <p14:creationId xmlns:p14="http://schemas.microsoft.com/office/powerpoint/2010/main" val="13891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758AC6-5D06-4372-8269-3D046DDB6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Luke 10:15; Matt. 11:23; Acts 2:27,31; Rev. 6:8  </a:t>
            </a:r>
            <a:r>
              <a:rPr lang="en-US" dirty="0"/>
              <a:t>It is the place of the souls of the unrighteous dead: opposite of heaven</a:t>
            </a:r>
          </a:p>
          <a:p>
            <a:r>
              <a:rPr lang="en-US" b="1" dirty="0"/>
              <a:t>Rev. 1:18 </a:t>
            </a:r>
            <a:r>
              <a:rPr lang="en-US" dirty="0"/>
              <a:t>Jesus has the keys of death and Hades. He is the One who locks and unlocks.</a:t>
            </a:r>
          </a:p>
          <a:p>
            <a:r>
              <a:rPr lang="en-US" b="1" dirty="0"/>
              <a:t>Rev. 20:13-14 </a:t>
            </a:r>
            <a:r>
              <a:rPr lang="en-US" dirty="0"/>
              <a:t>Hades will be thrown into the Lake of Fire which is forever</a:t>
            </a:r>
          </a:p>
          <a:p>
            <a:r>
              <a:rPr lang="en-US" dirty="0"/>
              <a:t>Hades is not a “forever location”</a:t>
            </a:r>
          </a:p>
          <a:p>
            <a:r>
              <a:rPr lang="en-US" dirty="0"/>
              <a:t>It is the suffering side of Abraham’s bosom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30935E-7678-4F26-B270-5FBF82EA6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 on Hades</a:t>
            </a:r>
          </a:p>
        </p:txBody>
      </p:sp>
    </p:spTree>
    <p:extLst>
      <p:ext uri="{BB962C8B-B14F-4D97-AF65-F5344CB8AC3E}">
        <p14:creationId xmlns:p14="http://schemas.microsoft.com/office/powerpoint/2010/main" val="150683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30B50E-0474-4A32-9F48-62A505E3C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Death settles things</a:t>
            </a:r>
          </a:p>
          <a:p>
            <a:r>
              <a:rPr lang="en-US" dirty="0"/>
              <a:t>As long as you have breath, you have a choice</a:t>
            </a:r>
          </a:p>
          <a:p>
            <a:r>
              <a:rPr lang="en-US" dirty="0"/>
              <a:t>Do I steward my worldly goods wisely, or foolishly?</a:t>
            </a:r>
          </a:p>
          <a:p>
            <a:r>
              <a:rPr lang="en-US" dirty="0"/>
              <a:t>Am I furthering the Kingdom of God?</a:t>
            </a:r>
          </a:p>
          <a:p>
            <a:r>
              <a:rPr lang="en-US" dirty="0"/>
              <a:t>Am I burdened for the lost so much so that I cannot help but share the gospel with them?</a:t>
            </a:r>
          </a:p>
          <a:p>
            <a:r>
              <a:rPr lang="en-US" dirty="0"/>
              <a:t>As the holidays approach, how will I share the gospel with others in my actions when the focus CAN be Jesus and His love because He came as a baby so ALL can come to Him.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1C9C69-8D26-4AD5-8E72-D67FAE9BD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366900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09B43B-F7E1-4379-8437-4FB3D3FF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Author:</a:t>
            </a:r>
            <a:r>
              <a:rPr lang="en-US" dirty="0"/>
              <a:t> Luke who investigated carefully and closely</a:t>
            </a:r>
          </a:p>
          <a:p>
            <a:r>
              <a:rPr lang="en-US" b="1" dirty="0"/>
              <a:t>Purpose for writing: </a:t>
            </a:r>
            <a:r>
              <a:rPr lang="en-US" dirty="0"/>
              <a:t>so Theophilus would know the exact truth about Jesus</a:t>
            </a:r>
          </a:p>
          <a:p>
            <a:r>
              <a:rPr lang="en-US" b="1" dirty="0"/>
              <a:t>Themes: </a:t>
            </a:r>
            <a:r>
              <a:rPr lang="en-US" b="1" dirty="0" err="1"/>
              <a:t>Chp</a:t>
            </a:r>
            <a:r>
              <a:rPr lang="en-US" b="1" dirty="0"/>
              <a:t>. 1 </a:t>
            </a:r>
            <a:r>
              <a:rPr lang="en-US" dirty="0"/>
              <a:t>Gabriel announced births of John and Jesus. Jesus is born</a:t>
            </a:r>
          </a:p>
          <a:p>
            <a:r>
              <a:rPr lang="en-US" b="1" dirty="0" err="1"/>
              <a:t>Chp</a:t>
            </a:r>
            <a:r>
              <a:rPr lang="en-US" b="1" dirty="0"/>
              <a:t>. 2 </a:t>
            </a:r>
            <a:r>
              <a:rPr lang="en-US" dirty="0"/>
              <a:t>Jesus’ Birth</a:t>
            </a:r>
          </a:p>
          <a:p>
            <a:r>
              <a:rPr lang="en-US" b="1" dirty="0" err="1"/>
              <a:t>Chp</a:t>
            </a:r>
            <a:r>
              <a:rPr lang="en-US" b="1" dirty="0"/>
              <a:t>. 3 </a:t>
            </a:r>
            <a:r>
              <a:rPr lang="en-US" dirty="0"/>
              <a:t>John Preached baptism of repentance: Jesus’ baptism; a genealogy</a:t>
            </a:r>
          </a:p>
          <a:p>
            <a:r>
              <a:rPr lang="en-US" b="1" dirty="0" err="1"/>
              <a:t>Chp</a:t>
            </a:r>
            <a:r>
              <a:rPr lang="en-US" b="1" dirty="0"/>
              <a:t>. 4 </a:t>
            </a:r>
            <a:r>
              <a:rPr lang="en-US" dirty="0"/>
              <a:t>Jesus’ temptation. Teaching in Nazareth and Capernaum; Casting out demons</a:t>
            </a:r>
          </a:p>
          <a:p>
            <a:r>
              <a:rPr lang="en-US" b="1" dirty="0" err="1"/>
              <a:t>Chp</a:t>
            </a:r>
            <a:r>
              <a:rPr lang="en-US" b="1" dirty="0"/>
              <a:t>. 5 </a:t>
            </a:r>
            <a:r>
              <a:rPr lang="en-US" dirty="0"/>
              <a:t>Simon Peter, James, John and Matthew (Levi): Follow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5D9FBC-47F9-4975-AC7A-6F0C3062E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90542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0FF110-540B-4295-B9BC-CCDA3D9D9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Chp</a:t>
            </a:r>
            <a:r>
              <a:rPr lang="en-US" b="1" dirty="0"/>
              <a:t>. 6 </a:t>
            </a:r>
            <a:r>
              <a:rPr lang="en-US" dirty="0"/>
              <a:t>Lord of Sabbath, 12 chosen, Blessings and Woes</a:t>
            </a:r>
          </a:p>
          <a:p>
            <a:r>
              <a:rPr lang="en-US" b="1" dirty="0" err="1"/>
              <a:t>Chp</a:t>
            </a:r>
            <a:r>
              <a:rPr lang="en-US" b="1" dirty="0"/>
              <a:t>. 7 </a:t>
            </a:r>
            <a:r>
              <a:rPr lang="en-US" dirty="0"/>
              <a:t>Dead man raised; “Are you the Expected One..”; woman’s sins forgiven</a:t>
            </a:r>
          </a:p>
          <a:p>
            <a:r>
              <a:rPr lang="en-US" b="1" dirty="0" err="1"/>
              <a:t>Chp</a:t>
            </a:r>
            <a:r>
              <a:rPr lang="en-US" b="1" dirty="0"/>
              <a:t>. 8 </a:t>
            </a:r>
            <a:r>
              <a:rPr lang="en-US" dirty="0"/>
              <a:t>Wind, water, demons, death obey Son of Most High God; Parable of Sower/Seed/Soil</a:t>
            </a:r>
          </a:p>
          <a:p>
            <a:r>
              <a:rPr lang="en-US" b="1" dirty="0" err="1"/>
              <a:t>Chp</a:t>
            </a:r>
            <a:r>
              <a:rPr lang="en-US" b="1" dirty="0"/>
              <a:t>. 9 </a:t>
            </a:r>
            <a:r>
              <a:rPr lang="en-US" dirty="0"/>
              <a:t>Transfiguration; Jesus speaks with Moses and Elijah; Jesus sent out the 12; Fed 5,000 and was glorified</a:t>
            </a:r>
          </a:p>
          <a:p>
            <a:r>
              <a:rPr lang="en-US" b="1" dirty="0" err="1"/>
              <a:t>Chp</a:t>
            </a:r>
            <a:r>
              <a:rPr lang="en-US" b="1" dirty="0"/>
              <a:t>. 10 </a:t>
            </a:r>
            <a:r>
              <a:rPr lang="en-US" dirty="0"/>
              <a:t>The 70 sent out; Good Samaritan; Mary and Martha</a:t>
            </a:r>
          </a:p>
          <a:p>
            <a:r>
              <a:rPr lang="en-US" b="1" dirty="0" err="1"/>
              <a:t>Chp</a:t>
            </a:r>
            <a:r>
              <a:rPr lang="en-US" b="1" dirty="0"/>
              <a:t>. 11</a:t>
            </a:r>
            <a:r>
              <a:rPr lang="en-US" dirty="0"/>
              <a:t> Lord’s Prayer; Wicked generation; Woes to Pharisees and Lawyers; Sign of Jonah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B07921-D8BE-4901-94DB-FB57291C8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145838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7F4D24-8936-469A-BFD4-B5598BE5C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Chp</a:t>
            </a:r>
            <a:r>
              <a:rPr lang="en-US" b="1" dirty="0"/>
              <a:t>. 12 </a:t>
            </a:r>
            <a:r>
              <a:rPr lang="en-US" dirty="0"/>
              <a:t>Don’t worry/be anxious. Be on guard/ready. Son of Man is coming</a:t>
            </a:r>
          </a:p>
          <a:p>
            <a:r>
              <a:rPr lang="en-US" b="1" dirty="0" err="1"/>
              <a:t>Chp</a:t>
            </a:r>
            <a:r>
              <a:rPr lang="en-US" b="1" dirty="0"/>
              <a:t>. 13 </a:t>
            </a:r>
            <a:r>
              <a:rPr lang="en-US" dirty="0"/>
              <a:t>Repent or perish. Kingdom of God. Jesus is on His way to Jerusalem</a:t>
            </a:r>
          </a:p>
          <a:p>
            <a:r>
              <a:rPr lang="en-US" b="1" dirty="0" err="1"/>
              <a:t>Chp</a:t>
            </a:r>
            <a:r>
              <a:rPr lang="en-US" b="1" dirty="0"/>
              <a:t>. 14 </a:t>
            </a:r>
            <a:r>
              <a:rPr lang="en-US" dirty="0"/>
              <a:t>Invited to Kingdom; Cost of being a disciple</a:t>
            </a:r>
          </a:p>
          <a:p>
            <a:r>
              <a:rPr lang="en-US" b="1" dirty="0" err="1"/>
              <a:t>Chp</a:t>
            </a:r>
            <a:r>
              <a:rPr lang="en-US" b="1" dirty="0"/>
              <a:t>. 15 </a:t>
            </a:r>
            <a:r>
              <a:rPr lang="en-US" dirty="0"/>
              <a:t>Lost sheep, coin and son found: So Rejoice!</a:t>
            </a:r>
          </a:p>
          <a:p>
            <a:r>
              <a:rPr lang="en-US" b="1" dirty="0" err="1"/>
              <a:t>Chp</a:t>
            </a:r>
            <a:r>
              <a:rPr lang="en-US" b="1" dirty="0"/>
              <a:t>. 16 </a:t>
            </a:r>
            <a:r>
              <a:rPr lang="en-US" dirty="0"/>
              <a:t>Can’t Serve God and Wealth; Rich Man and Lazarus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3335A8-D166-4C36-AE4D-A5FD49C0A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110202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336478-81A7-47DE-ADED-545B98EF9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Who: </a:t>
            </a:r>
            <a:r>
              <a:rPr lang="en-US" dirty="0"/>
              <a:t>Tax collectors and sinners were listening</a:t>
            </a:r>
          </a:p>
          <a:p>
            <a:r>
              <a:rPr lang="en-US" dirty="0"/>
              <a:t>Pharisees and scribes were grumbling….about the sinners listening and Jesus teaching them!</a:t>
            </a:r>
          </a:p>
          <a:p>
            <a:r>
              <a:rPr lang="en-US" b="1" dirty="0"/>
              <a:t>Parable</a:t>
            </a:r>
            <a:r>
              <a:rPr lang="en-US" dirty="0"/>
              <a:t> of the lost: sheep, coin and son </a:t>
            </a:r>
          </a:p>
          <a:p>
            <a:r>
              <a:rPr lang="en-US" dirty="0"/>
              <a:t>ALL were found and rejoiced over</a:t>
            </a:r>
          </a:p>
          <a:p>
            <a:r>
              <a:rPr lang="en-US" dirty="0"/>
              <a:t>MORE Joy in heaven over ONE sinner who repents than the “righteous” who need no repentance.</a:t>
            </a:r>
          </a:p>
          <a:p>
            <a:r>
              <a:rPr lang="en-US" dirty="0"/>
              <a:t>“Self-righteous” who think they need no repentance </a:t>
            </a:r>
          </a:p>
          <a:p>
            <a:r>
              <a:rPr lang="en-US" b="1" dirty="0" err="1"/>
              <a:t>Dikaios</a:t>
            </a:r>
            <a:r>
              <a:rPr lang="en-US" b="1" dirty="0"/>
              <a:t>:</a:t>
            </a:r>
            <a:r>
              <a:rPr lang="en-US" dirty="0"/>
              <a:t> “of those who seem to themselves to be righteous, who pride themselves on their virtues, whether real or imaginary”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00CC6E-17FD-4105-8DD9-D9BF730CB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15:1-32</a:t>
            </a:r>
          </a:p>
        </p:txBody>
      </p:sp>
    </p:spTree>
    <p:extLst>
      <p:ext uri="{BB962C8B-B14F-4D97-AF65-F5344CB8AC3E}">
        <p14:creationId xmlns:p14="http://schemas.microsoft.com/office/powerpoint/2010/main" val="141004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B305A5C-FF60-46B0-9E5C-EC726F47F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Who:</a:t>
            </a:r>
            <a:r>
              <a:rPr lang="en-US" dirty="0"/>
              <a:t> To His disciples, but there were also some Pharisees listening to Him….scoffing</a:t>
            </a:r>
          </a:p>
          <a:p>
            <a:r>
              <a:rPr lang="en-US" dirty="0"/>
              <a:t>Rich man and his manager, who squandered the rich man’s possessions</a:t>
            </a:r>
          </a:p>
          <a:p>
            <a:r>
              <a:rPr lang="en-US" dirty="0"/>
              <a:t>Rich man brings him to give an account and fires him</a:t>
            </a:r>
          </a:p>
          <a:p>
            <a:r>
              <a:rPr lang="en-US" dirty="0"/>
              <a:t>Manager is shrewd/wise so that he will still have friends and a job once the rich man removes him from his house</a:t>
            </a:r>
          </a:p>
          <a:p>
            <a:r>
              <a:rPr lang="en-US" dirty="0"/>
              <a:t>He calls the debtors and forgives some of their debt (interest)</a:t>
            </a:r>
          </a:p>
          <a:p>
            <a:r>
              <a:rPr lang="en-US" dirty="0"/>
              <a:t>“The sons of this age are more shrewd in relation to their own kind than the sons of light.”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D02C5A-9699-4DED-BA7E-F12A2705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16:1-8</a:t>
            </a:r>
          </a:p>
        </p:txBody>
      </p:sp>
    </p:spTree>
    <p:extLst>
      <p:ext uri="{BB962C8B-B14F-4D97-AF65-F5344CB8AC3E}">
        <p14:creationId xmlns:p14="http://schemas.microsoft.com/office/powerpoint/2010/main" val="19494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5A31A3-4D2D-4EED-8E35-5F432FBBF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“Sons of this age”: </a:t>
            </a:r>
            <a:r>
              <a:rPr lang="en-US" dirty="0"/>
              <a:t>the unrighteous, who think more about their future here on earth than -</a:t>
            </a:r>
          </a:p>
          <a:p>
            <a:r>
              <a:rPr lang="en-US" b="1" dirty="0"/>
              <a:t>“Sons of light”: </a:t>
            </a:r>
            <a:r>
              <a:rPr lang="en-US" dirty="0"/>
              <a:t>the righteous, who think less of their future, less of eternity when they should think of it more</a:t>
            </a:r>
          </a:p>
          <a:p>
            <a:r>
              <a:rPr lang="en-US" dirty="0"/>
              <a:t>The unrighteous use wealth of unrighteousness (worldly goods) to gain security for the future</a:t>
            </a:r>
          </a:p>
          <a:p>
            <a:r>
              <a:rPr lang="en-US" dirty="0"/>
              <a:t>“Eternal dwelling” The blessed in heaven. Blessed why? Because you used your worldly goods to invest in heavenly treasures. Remember, He is speaking to His disciples.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F618AA-A2EE-4AB8-A921-EF8A5453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16:8-9</a:t>
            </a:r>
          </a:p>
        </p:txBody>
      </p:sp>
    </p:spTree>
    <p:extLst>
      <p:ext uri="{BB962C8B-B14F-4D97-AF65-F5344CB8AC3E}">
        <p14:creationId xmlns:p14="http://schemas.microsoft.com/office/powerpoint/2010/main" val="165763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7B48F8-6C43-4B5E-BE63-8C4CA95D7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“He who is faithful in a very little thing is faithful also in much; and he who is unrighteous (not faithful) in a very little thing is unrighteous also in much.” How you use your worldly goods</a:t>
            </a:r>
          </a:p>
          <a:p>
            <a:r>
              <a:rPr lang="en-US" dirty="0"/>
              <a:t>“Therefore, IF you have not been faithful in the use of unrighteous wealth (Your worldly goods that can be invested in ministries, missions, helping the poor, etc.), who will entrust the </a:t>
            </a:r>
            <a:r>
              <a:rPr lang="en-US" b="1" dirty="0"/>
              <a:t>true riches </a:t>
            </a:r>
            <a:r>
              <a:rPr lang="en-US" dirty="0"/>
              <a:t>to you? </a:t>
            </a:r>
            <a:r>
              <a:rPr lang="en-US" b="1" dirty="0"/>
              <a:t>The gospel of Christ</a:t>
            </a:r>
          </a:p>
          <a:p>
            <a:r>
              <a:rPr lang="en-US" b="1" dirty="0"/>
              <a:t>You cannot serve two masters</a:t>
            </a:r>
          </a:p>
          <a:p>
            <a:pPr marL="109728" indent="0">
              <a:buNone/>
            </a:pPr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C2F4D2-BD67-499D-91F8-F15C1C1B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16:10-13</a:t>
            </a:r>
          </a:p>
        </p:txBody>
      </p:sp>
    </p:spTree>
    <p:extLst>
      <p:ext uri="{BB962C8B-B14F-4D97-AF65-F5344CB8AC3E}">
        <p14:creationId xmlns:p14="http://schemas.microsoft.com/office/powerpoint/2010/main" val="137279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5B9836-D3D2-4E83-B8E0-9B727102F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Pharisees (lovers of money so serving the master of the love of money) were listening and scoffing</a:t>
            </a:r>
          </a:p>
          <a:p>
            <a:r>
              <a:rPr lang="en-US" dirty="0"/>
              <a:t>THEY were the ones who justified themselves: the self-righteous</a:t>
            </a:r>
          </a:p>
          <a:p>
            <a:r>
              <a:rPr lang="en-US" dirty="0"/>
              <a:t>BUT: God knew their hearts.</a:t>
            </a:r>
          </a:p>
          <a:p>
            <a:r>
              <a:rPr lang="en-US" dirty="0"/>
              <a:t>What is highly esteemed by them (sight of men), is detestable in the sight of God.</a:t>
            </a:r>
          </a:p>
          <a:p>
            <a:r>
              <a:rPr lang="en-US" dirty="0"/>
              <a:t>Pharisees are represented in the parables: 99 “self-righteous”, the older son, the squandering manager, and the rich man.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67B496-5004-4AAC-8532-CB549E1D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16:14-15</a:t>
            </a:r>
          </a:p>
        </p:txBody>
      </p:sp>
    </p:spTree>
    <p:extLst>
      <p:ext uri="{BB962C8B-B14F-4D97-AF65-F5344CB8AC3E}">
        <p14:creationId xmlns:p14="http://schemas.microsoft.com/office/powerpoint/2010/main" val="11163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97</TotalTime>
  <Words>1209</Words>
  <Application>Microsoft Office PowerPoint</Application>
  <PresentationFormat>Widescreen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Theme Luke</vt:lpstr>
      <vt:lpstr>Luke Part 1</vt:lpstr>
      <vt:lpstr>Review</vt:lpstr>
      <vt:lpstr>Review</vt:lpstr>
      <vt:lpstr>Review</vt:lpstr>
      <vt:lpstr>Luke 15:1-32</vt:lpstr>
      <vt:lpstr>Luke 16:1-8</vt:lpstr>
      <vt:lpstr>Luke 16:8-9</vt:lpstr>
      <vt:lpstr>Luke 16:10-13</vt:lpstr>
      <vt:lpstr>Luke 16:14-15</vt:lpstr>
      <vt:lpstr>Luke 16:16 -18</vt:lpstr>
      <vt:lpstr>Cross References</vt:lpstr>
      <vt:lpstr>Luke 16:19-31</vt:lpstr>
      <vt:lpstr>Cross References on Hades</vt:lpstr>
      <vt:lpstr>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Ron Goins</dc:creator>
  <cp:lastModifiedBy>Ron Goins</cp:lastModifiedBy>
  <cp:revision>12</cp:revision>
  <dcterms:created xsi:type="dcterms:W3CDTF">2021-11-10T12:44:17Z</dcterms:created>
  <dcterms:modified xsi:type="dcterms:W3CDTF">2021-11-10T14:21:38Z</dcterms:modified>
</cp:coreProperties>
</file>