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1" d="100"/>
          <a:sy n="81" d="100"/>
        </p:scale>
        <p:origin x="96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sz="180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3E922F-C37E-4E36-9F64-1191C704626D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0209FF5-F62C-43E4-B5F3-903F750BF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994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E922F-C37E-4E36-9F64-1191C704626D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09FF5-F62C-43E4-B5F3-903F750BF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628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E922F-C37E-4E36-9F64-1191C704626D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09FF5-F62C-43E4-B5F3-903F750BF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736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E922F-C37E-4E36-9F64-1191C704626D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09FF5-F62C-43E4-B5F3-903F750BF57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17684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E922F-C37E-4E36-9F64-1191C704626D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09FF5-F62C-43E4-B5F3-903F750BF57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  <p:sp>
        <p:nvSpPr>
          <p:cNvPr id="8" name="Chevron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val="8685445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E922F-C37E-4E36-9F64-1191C704626D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09FF5-F62C-43E4-B5F3-903F750BF57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332120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E922F-C37E-4E36-9F64-1191C704626D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09FF5-F62C-43E4-B5F3-903F750BF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5008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E922F-C37E-4E36-9F64-1191C704626D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09FF5-F62C-43E4-B5F3-903F750BF579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837055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E922F-C37E-4E36-9F64-1191C704626D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09FF5-F62C-43E4-B5F3-903F750BF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955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/>
          <a:p>
            <a:fld id="{5B3E922F-C37E-4E36-9F64-1191C704626D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09FF5-F62C-43E4-B5F3-903F750BF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4687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3E922F-C37E-4E36-9F64-1191C704626D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0209FF5-F62C-43E4-B5F3-903F750BF57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  <p:sp>
        <p:nvSpPr>
          <p:cNvPr id="13" name="Chevron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val="14396713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3E922F-C37E-4E36-9F64-1191C704626D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0209FF5-F62C-43E4-B5F3-903F750BF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528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A344E-E171-482E-97CF-19886685AF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Luke Part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C70F54-F307-45E3-AA89-C0B0B49401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Lesson 6</a:t>
            </a:r>
          </a:p>
        </p:txBody>
      </p:sp>
    </p:spTree>
    <p:extLst>
      <p:ext uri="{BB962C8B-B14F-4D97-AF65-F5344CB8AC3E}">
        <p14:creationId xmlns:p14="http://schemas.microsoft.com/office/powerpoint/2010/main" val="28338556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41D4242-B5E5-4A8F-9CC4-6C4E502BDC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John, the disciple whom Jesus loved, reports about the man,</a:t>
            </a:r>
          </a:p>
          <a:p>
            <a:r>
              <a:rPr lang="en-US" dirty="0"/>
              <a:t> who was not a follower, casting out demons in Jesus’ name</a:t>
            </a:r>
          </a:p>
          <a:p>
            <a:r>
              <a:rPr lang="en-US" dirty="0"/>
              <a:t>“He who is not against you, is for you.”</a:t>
            </a:r>
          </a:p>
          <a:p>
            <a:r>
              <a:rPr lang="en-US" dirty="0"/>
              <a:t>When the days were approaching for His ascension (vs. 31)</a:t>
            </a:r>
          </a:p>
          <a:p>
            <a:r>
              <a:rPr lang="en-US" dirty="0"/>
              <a:t>Sends messengers ahead to make preparations, but the Samaritans didn’t </a:t>
            </a:r>
            <a:r>
              <a:rPr lang="en-US" b="1" dirty="0"/>
              <a:t>receive</a:t>
            </a:r>
            <a:r>
              <a:rPr lang="en-US" dirty="0"/>
              <a:t> Him. “Shake off the dust…” vs. 5</a:t>
            </a:r>
          </a:p>
          <a:p>
            <a:r>
              <a:rPr lang="en-US" dirty="0"/>
              <a:t>James and John, not Peter, ask, “Do you want us to command fire to come down?”</a:t>
            </a:r>
          </a:p>
          <a:p>
            <a:r>
              <a:rPr lang="en-US" dirty="0"/>
              <a:t>Son of Man did not come to destroy, but to save.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5F3F3F3-C4B9-4351-B977-2E59AB99A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Luke 9:49-56</a:t>
            </a:r>
          </a:p>
        </p:txBody>
      </p:sp>
    </p:spTree>
    <p:extLst>
      <p:ext uri="{BB962C8B-B14F-4D97-AF65-F5344CB8AC3E}">
        <p14:creationId xmlns:p14="http://schemas.microsoft.com/office/powerpoint/2010/main" val="376407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E3CBEA-5A11-4140-BF2F-BAEDC940FA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“I will follow You wherever You go.”</a:t>
            </a:r>
          </a:p>
          <a:p>
            <a:r>
              <a:rPr lang="en-US" dirty="0"/>
              <a:t>Son of Man has nowhere to lay His head: This world is not my home</a:t>
            </a:r>
          </a:p>
          <a:p>
            <a:r>
              <a:rPr lang="en-US" dirty="0"/>
              <a:t>“Follow Me”  But first: let me bury my father</a:t>
            </a:r>
          </a:p>
          <a:p>
            <a:r>
              <a:rPr lang="en-US" dirty="0"/>
              <a:t>Allow the dead to bury the dead, proclaim God’s kingdom</a:t>
            </a:r>
          </a:p>
          <a:p>
            <a:r>
              <a:rPr lang="en-US" dirty="0"/>
              <a:t>“Follow Me” But first: let me say goodbye</a:t>
            </a:r>
          </a:p>
          <a:p>
            <a:r>
              <a:rPr lang="en-US" dirty="0"/>
              <a:t>No one looking back is fit for God’s kingdom</a:t>
            </a:r>
          </a:p>
          <a:p>
            <a:r>
              <a:rPr lang="en-US" dirty="0"/>
              <a:t>There is an urgency in sharing the gospel</a:t>
            </a:r>
          </a:p>
          <a:p>
            <a:r>
              <a:rPr lang="en-US" b="1" dirty="0"/>
              <a:t>Theme:</a:t>
            </a:r>
            <a:r>
              <a:rPr lang="en-US" dirty="0"/>
              <a:t> Jesus sent the 12; feeding 5,000;Transfiguration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7CEED87-F041-4881-950A-54079C5F8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Luke 9:57-62</a:t>
            </a:r>
          </a:p>
        </p:txBody>
      </p:sp>
    </p:spTree>
    <p:extLst>
      <p:ext uri="{BB962C8B-B14F-4D97-AF65-F5344CB8AC3E}">
        <p14:creationId xmlns:p14="http://schemas.microsoft.com/office/powerpoint/2010/main" val="3973069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4EDD559-4EE1-4602-8C6F-B2F9797428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Jesus was primarily in the area of Galilee</a:t>
            </a:r>
          </a:p>
          <a:p>
            <a:r>
              <a:rPr lang="en-US" dirty="0"/>
              <a:t>He called the 12: Apostles – a delegate or messenger, one who is sent</a:t>
            </a:r>
          </a:p>
          <a:p>
            <a:r>
              <a:rPr lang="en-US" dirty="0"/>
              <a:t>Now He sends them out, with power and authority over ALL demons and to heal and to proclaim the kingdom of God.</a:t>
            </a:r>
          </a:p>
          <a:p>
            <a:r>
              <a:rPr lang="en-US" dirty="0"/>
              <a:t>Take nothing with you; stay in only one house per city.</a:t>
            </a:r>
          </a:p>
          <a:p>
            <a:r>
              <a:rPr lang="en-US" dirty="0"/>
              <a:t>IF you are not received, shake the dust of that place off your feet as a testimony of their rejection.</a:t>
            </a:r>
          </a:p>
          <a:p>
            <a:r>
              <a:rPr lang="en-US" dirty="0"/>
              <a:t>Don’t receive = no repentance = rocky soil in </a:t>
            </a:r>
            <a:r>
              <a:rPr lang="en-US" dirty="0" err="1"/>
              <a:t>chp</a:t>
            </a:r>
            <a:r>
              <a:rPr lang="en-US" dirty="0"/>
              <a:t>. 8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531DBFA-B47D-4472-AE75-22D2B10B6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Luke 9: 1-6</a:t>
            </a:r>
          </a:p>
        </p:txBody>
      </p:sp>
    </p:spTree>
    <p:extLst>
      <p:ext uri="{BB962C8B-B14F-4D97-AF65-F5344CB8AC3E}">
        <p14:creationId xmlns:p14="http://schemas.microsoft.com/office/powerpoint/2010/main" val="3760781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A5FF4F6-70B2-4454-8AA0-372E4F4965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Herod the tetrarch, of </a:t>
            </a:r>
            <a:r>
              <a:rPr lang="en-US" dirty="0" err="1"/>
              <a:t>chp</a:t>
            </a:r>
            <a:r>
              <a:rPr lang="en-US" dirty="0"/>
              <a:t>. 3, heard what was happening</a:t>
            </a:r>
          </a:p>
          <a:p>
            <a:r>
              <a:rPr lang="en-US" b="1" dirty="0"/>
              <a:t>Luke 3:19-20  </a:t>
            </a:r>
            <a:r>
              <a:rPr lang="en-US" dirty="0"/>
              <a:t>Herod locked John up in prison</a:t>
            </a:r>
          </a:p>
          <a:p>
            <a:r>
              <a:rPr lang="en-US" dirty="0"/>
              <a:t>In Luke 7 John is still alive, but now he has been beheaded</a:t>
            </a:r>
          </a:p>
          <a:p>
            <a:r>
              <a:rPr lang="en-US" dirty="0"/>
              <a:t>Herod asks, “Who is this man about whom I hear such things?”</a:t>
            </a:r>
          </a:p>
          <a:p>
            <a:r>
              <a:rPr lang="en-US" dirty="0"/>
              <a:t>The 12 return to Jesus and tell Him all they’d done</a:t>
            </a:r>
          </a:p>
          <a:p>
            <a:r>
              <a:rPr lang="en-US" dirty="0"/>
              <a:t>He took them to Bethsaida and crowds followed</a:t>
            </a:r>
          </a:p>
          <a:p>
            <a:r>
              <a:rPr lang="en-US" dirty="0"/>
              <a:t>He welcomed them, healed and preached the kingdom of God</a:t>
            </a:r>
          </a:p>
          <a:p>
            <a:r>
              <a:rPr lang="en-US" dirty="0"/>
              <a:t>This is what He came to do: </a:t>
            </a:r>
            <a:r>
              <a:rPr lang="en-US" b="1" dirty="0"/>
              <a:t>Luke 4:43; 5:32; 8:1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3913547-864E-47CE-9BB6-380C832E4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Luke 9:7-11</a:t>
            </a:r>
          </a:p>
        </p:txBody>
      </p:sp>
    </p:spTree>
    <p:extLst>
      <p:ext uri="{BB962C8B-B14F-4D97-AF65-F5344CB8AC3E}">
        <p14:creationId xmlns:p14="http://schemas.microsoft.com/office/powerpoint/2010/main" val="2098989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E79775D-E27B-41F4-A174-E4F1E0C85E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Feeding of the 5,000</a:t>
            </a:r>
          </a:p>
          <a:p>
            <a:r>
              <a:rPr lang="en-US" dirty="0"/>
              <a:t>Jesus told His disciples: YOU feed them!</a:t>
            </a:r>
          </a:p>
          <a:p>
            <a:r>
              <a:rPr lang="en-US" dirty="0"/>
              <a:t>They bring 5 loaves and two fishes, Jesus blesses them, they feed the people until they are satisfied,  with 12 basketfuls left over.</a:t>
            </a:r>
          </a:p>
          <a:p>
            <a:r>
              <a:rPr lang="en-US" dirty="0"/>
              <a:t>While He was praying alone: AFTER He has fed the 5,000</a:t>
            </a:r>
          </a:p>
          <a:p>
            <a:r>
              <a:rPr lang="en-US" dirty="0"/>
              <a:t>“Who do the people say that I am?”</a:t>
            </a:r>
          </a:p>
          <a:p>
            <a:r>
              <a:rPr lang="en-US" dirty="0"/>
              <a:t>Answer: same as Herod had heard: John the Baptist risen from the dead, Elijah or one of the prophets of old, risen again.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937B238-763B-4747-80B4-1D446B038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Luke 9:12 -19</a:t>
            </a:r>
          </a:p>
        </p:txBody>
      </p:sp>
    </p:spTree>
    <p:extLst>
      <p:ext uri="{BB962C8B-B14F-4D97-AF65-F5344CB8AC3E}">
        <p14:creationId xmlns:p14="http://schemas.microsoft.com/office/powerpoint/2010/main" val="1884558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3EBDEE7-5EDB-4C5D-8609-6000750EB3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“Who do YOU say that I am?”</a:t>
            </a:r>
          </a:p>
          <a:p>
            <a:r>
              <a:rPr lang="en-US" dirty="0"/>
              <a:t>Peter answers: “You are the Christ of God!”</a:t>
            </a:r>
          </a:p>
          <a:p>
            <a:r>
              <a:rPr lang="en-US" b="1" dirty="0"/>
              <a:t>2:11</a:t>
            </a:r>
            <a:r>
              <a:rPr lang="en-US" dirty="0"/>
              <a:t> The angels announced this to the shepherds</a:t>
            </a:r>
          </a:p>
          <a:p>
            <a:r>
              <a:rPr lang="en-US" b="1" dirty="0"/>
              <a:t>2:26</a:t>
            </a:r>
            <a:r>
              <a:rPr lang="en-US" dirty="0"/>
              <a:t> Simeon said it in the temple</a:t>
            </a:r>
          </a:p>
          <a:p>
            <a:r>
              <a:rPr lang="en-US" b="1" dirty="0"/>
              <a:t>3:21-23</a:t>
            </a:r>
            <a:r>
              <a:rPr lang="en-US" dirty="0"/>
              <a:t> He had demonstrated it since the beginning</a:t>
            </a:r>
          </a:p>
          <a:p>
            <a:r>
              <a:rPr lang="en-US" b="1" dirty="0"/>
              <a:t>4:41</a:t>
            </a:r>
            <a:r>
              <a:rPr lang="en-US" dirty="0"/>
              <a:t> Demons knew Him to be the Christ</a:t>
            </a:r>
          </a:p>
          <a:p>
            <a:r>
              <a:rPr lang="en-US" dirty="0"/>
              <a:t>“Christ” – The Anointed One, Messiah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4F298D9-AE83-4C43-9428-8CB61148B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Luke 9:20</a:t>
            </a:r>
          </a:p>
        </p:txBody>
      </p:sp>
    </p:spTree>
    <p:extLst>
      <p:ext uri="{BB962C8B-B14F-4D97-AF65-F5344CB8AC3E}">
        <p14:creationId xmlns:p14="http://schemas.microsoft.com/office/powerpoint/2010/main" val="2115505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20B258E-9B05-4473-BFC7-107E05B51B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Jesus warns and instructs them not to tell anyone</a:t>
            </a:r>
          </a:p>
          <a:p>
            <a:r>
              <a:rPr lang="en-US" dirty="0"/>
              <a:t>He tells them He must: suffer and be rejected by elders, chief priests and scribes</a:t>
            </a:r>
          </a:p>
          <a:p>
            <a:r>
              <a:rPr lang="en-US" dirty="0"/>
              <a:t>Be killed</a:t>
            </a:r>
          </a:p>
          <a:p>
            <a:r>
              <a:rPr lang="en-US" dirty="0"/>
              <a:t>BUT Raised on the 3</a:t>
            </a:r>
            <a:r>
              <a:rPr lang="en-US" baseline="30000" dirty="0"/>
              <a:t>rd</a:t>
            </a:r>
            <a:r>
              <a:rPr lang="en-US" dirty="0"/>
              <a:t> day</a:t>
            </a:r>
          </a:p>
          <a:p>
            <a:r>
              <a:rPr lang="en-US" dirty="0"/>
              <a:t>His true disciples, must follow Him and be willing to lay their lives down</a:t>
            </a:r>
          </a:p>
          <a:p>
            <a:r>
              <a:rPr lang="en-US" dirty="0"/>
              <a:t>They’re not ashamed of Him</a:t>
            </a:r>
          </a:p>
          <a:p>
            <a:r>
              <a:rPr lang="en-US" b="1" dirty="0"/>
              <a:t>7:23</a:t>
            </a:r>
            <a:r>
              <a:rPr lang="en-US" dirty="0"/>
              <a:t> Blessed is he who does not take offense at Me.”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01C6B87-0E20-42E3-A75E-A32BBF8CB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Luke 9:21-26</a:t>
            </a:r>
          </a:p>
        </p:txBody>
      </p:sp>
    </p:spTree>
    <p:extLst>
      <p:ext uri="{BB962C8B-B14F-4D97-AF65-F5344CB8AC3E}">
        <p14:creationId xmlns:p14="http://schemas.microsoft.com/office/powerpoint/2010/main" val="3264630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A018B3B-4347-4FE7-B0BE-93249FD53B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Son of Man will come in: His glory, the Father’s glory, and the glory of the holy angels.</a:t>
            </a:r>
          </a:p>
          <a:p>
            <a:r>
              <a:rPr lang="en-US" dirty="0"/>
              <a:t>There are some of those standing here who will not taste of death until they </a:t>
            </a:r>
            <a:r>
              <a:rPr lang="en-US" b="1" dirty="0"/>
              <a:t>see</a:t>
            </a:r>
            <a:r>
              <a:rPr lang="en-US" dirty="0"/>
              <a:t> the kingdom of God.</a:t>
            </a:r>
          </a:p>
          <a:p>
            <a:r>
              <a:rPr lang="en-US" dirty="0"/>
              <a:t>8 days later: Transfiguration</a:t>
            </a:r>
          </a:p>
          <a:p>
            <a:r>
              <a:rPr lang="en-US" dirty="0"/>
              <a:t>Peter</a:t>
            </a:r>
            <a:r>
              <a:rPr lang="en-US"/>
              <a:t>, James and John </a:t>
            </a:r>
            <a:r>
              <a:rPr lang="en-US" dirty="0"/>
              <a:t>SEE Elijah and Moses and Jesus in their glory</a:t>
            </a:r>
          </a:p>
          <a:p>
            <a:r>
              <a:rPr lang="en-US" dirty="0"/>
              <a:t>They were speaking to Jesus about His departure</a:t>
            </a:r>
          </a:p>
          <a:p>
            <a:r>
              <a:rPr lang="en-US" dirty="0"/>
              <a:t>Peter says, “Let’s make 3 tabernacles…”</a:t>
            </a:r>
          </a:p>
          <a:p>
            <a:r>
              <a:rPr lang="en-US" dirty="0"/>
              <a:t>A cloud overshadows them, they enter, and a voice says, “This is My Son, My Chosen One; listen to Him!”  </a:t>
            </a:r>
            <a:r>
              <a:rPr lang="en-US" b="1" dirty="0"/>
              <a:t>3:22, 2 Pet. 1:18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C226BD3-CAA9-4701-9E2D-7FF0B84A5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Luke 9:26-36</a:t>
            </a:r>
          </a:p>
        </p:txBody>
      </p:sp>
    </p:spTree>
    <p:extLst>
      <p:ext uri="{BB962C8B-B14F-4D97-AF65-F5344CB8AC3E}">
        <p14:creationId xmlns:p14="http://schemas.microsoft.com/office/powerpoint/2010/main" val="2344140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2132541-F4FF-4860-A902-1F00A7EC11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large crowd meets Him again</a:t>
            </a:r>
          </a:p>
          <a:p>
            <a:r>
              <a:rPr lang="en-US" dirty="0"/>
              <a:t>A man shouts and asks Jesus to look at his son and deliver him from a spirit that seizes him.</a:t>
            </a:r>
          </a:p>
          <a:p>
            <a:r>
              <a:rPr lang="en-US" dirty="0"/>
              <a:t>He has already begged the disciples to cast it out, but they couldn’t.</a:t>
            </a:r>
          </a:p>
          <a:p>
            <a:r>
              <a:rPr lang="en-US" dirty="0"/>
              <a:t>Jesus delivers the boy, the demon does not speak, but leaves</a:t>
            </a:r>
          </a:p>
          <a:p>
            <a:r>
              <a:rPr lang="en-US" dirty="0"/>
              <a:t>ALL were amazed at the greatness of GOD/Jesus/Messiah</a:t>
            </a:r>
          </a:p>
          <a:p>
            <a:r>
              <a:rPr lang="en-US" dirty="0"/>
              <a:t>He is being praised, but He is telling His disciples that He will be delivered into the hands of men.</a:t>
            </a:r>
          </a:p>
          <a:p>
            <a:r>
              <a:rPr lang="en-US" dirty="0"/>
              <a:t>The understanding of this is concealed from them.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9C470DA-367F-4869-958A-835F52EAF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Luke 9:37-45</a:t>
            </a:r>
          </a:p>
        </p:txBody>
      </p:sp>
    </p:spTree>
    <p:extLst>
      <p:ext uri="{BB962C8B-B14F-4D97-AF65-F5344CB8AC3E}">
        <p14:creationId xmlns:p14="http://schemas.microsoft.com/office/powerpoint/2010/main" val="3453971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9D6E4AA-6515-4C2E-B332-BB6798AE43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argument begins about who will be greatest</a:t>
            </a:r>
          </a:p>
          <a:p>
            <a:r>
              <a:rPr lang="en-US" dirty="0"/>
              <a:t>Jesus uses a child to illustrate His teaching</a:t>
            </a:r>
          </a:p>
          <a:p>
            <a:r>
              <a:rPr lang="en-US" dirty="0"/>
              <a:t>“Whoever “receives” this child in My name receives Me and Him who sent Me; for the one who is least among all of you, this is the one who is great.”</a:t>
            </a:r>
          </a:p>
          <a:p>
            <a:r>
              <a:rPr lang="en-US" dirty="0"/>
              <a:t>Receives: </a:t>
            </a:r>
            <a:r>
              <a:rPr lang="en-US" dirty="0" err="1"/>
              <a:t>dechomai</a:t>
            </a:r>
            <a:r>
              <a:rPr lang="en-US" dirty="0"/>
              <a:t> – to receive in a welcoming way, used of people welcoming God like receiving and sharing in His salvation and thoughts. (I Thess. 2:13; Eph. 6:17)Always in the middle voice – personal element is emphasized; stresses high level of self-involvement involved with the “receiving”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487047B-66EC-4CB9-8109-B6C4F4356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Luke 9:46-48</a:t>
            </a:r>
          </a:p>
        </p:txBody>
      </p:sp>
    </p:spTree>
    <p:extLst>
      <p:ext uri="{BB962C8B-B14F-4D97-AF65-F5344CB8AC3E}">
        <p14:creationId xmlns:p14="http://schemas.microsoft.com/office/powerpoint/2010/main" val="4161679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Luke Part 1 lsn5</Template>
  <TotalTime>113</TotalTime>
  <Words>952</Words>
  <Application>Microsoft Office PowerPoint</Application>
  <PresentationFormat>Widescreen</PresentationFormat>
  <Paragraphs>79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Lucida Sans Unicode</vt:lpstr>
      <vt:lpstr>Verdana</vt:lpstr>
      <vt:lpstr>Wingdings 2</vt:lpstr>
      <vt:lpstr>Wingdings 3</vt:lpstr>
      <vt:lpstr>Concourse</vt:lpstr>
      <vt:lpstr>Luke Part 1</vt:lpstr>
      <vt:lpstr>Luke 9: 1-6</vt:lpstr>
      <vt:lpstr>Luke 9:7-11</vt:lpstr>
      <vt:lpstr>Luke 9:12 -19</vt:lpstr>
      <vt:lpstr>Luke 9:20</vt:lpstr>
      <vt:lpstr>Luke 9:21-26</vt:lpstr>
      <vt:lpstr>Luke 9:26-36</vt:lpstr>
      <vt:lpstr>Luke 9:37-45</vt:lpstr>
      <vt:lpstr>Luke 9:46-48</vt:lpstr>
      <vt:lpstr>Luke 9:49-56</vt:lpstr>
      <vt:lpstr>Luke 9:57-62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Luke Part 1</dc:title>
  <dc:creator>Ron Goins</dc:creator>
  <cp:lastModifiedBy>Ron Goins</cp:lastModifiedBy>
  <cp:revision>13</cp:revision>
  <dcterms:created xsi:type="dcterms:W3CDTF">2021-09-29T12:26:16Z</dcterms:created>
  <dcterms:modified xsi:type="dcterms:W3CDTF">2021-09-29T19:22:21Z</dcterms:modified>
</cp:coreProperties>
</file>