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EB853B-54D7-4B19-ACCC-C7226D56ED4F}" type="datetimeFigureOut">
              <a:rPr lang="en-US" smtClean="0"/>
              <a:t>9/22/2021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14378D5-5CB2-44F5-8F6B-0B798D2B843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4378D5-5CB2-44F5-8F6B-0B798D2B843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4378D5-5CB2-44F5-8F6B-0B798D2B843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4378D5-5CB2-44F5-8F6B-0B798D2B8434}"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4378D5-5CB2-44F5-8F6B-0B798D2B8434}"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4378D5-5CB2-44F5-8F6B-0B798D2B8434}"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14378D5-5CB2-44F5-8F6B-0B798D2B843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14378D5-5CB2-44F5-8F6B-0B798D2B8434}"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1EB853B-54D7-4B19-ACCC-C7226D56ED4F}" type="datetimeFigureOut">
              <a:rPr lang="en-US" smtClean="0"/>
              <a:t>9/22/2021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14378D5-5CB2-44F5-8F6B-0B798D2B84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1EB853B-54D7-4B19-ACCC-C7226D56ED4F}" type="datetimeFigureOut">
              <a:rPr lang="en-US" smtClean="0"/>
              <a:t>9/22/2021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4378D5-5CB2-44F5-8F6B-0B798D2B843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EB853B-54D7-4B19-ACCC-C7226D56ED4F}" type="datetimeFigureOut">
              <a:rPr lang="en-US" smtClean="0"/>
              <a:t>9/22/2021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14378D5-5CB2-44F5-8F6B-0B798D2B8434}"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EB853B-54D7-4B19-ACCC-C7226D56ED4F}" type="datetimeFigureOut">
              <a:rPr lang="en-US" smtClean="0"/>
              <a:t>9/22/2021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4378D5-5CB2-44F5-8F6B-0B798D2B843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Luke Part 1</a:t>
            </a:r>
            <a:endParaRPr lang="en-US" dirty="0"/>
          </a:p>
        </p:txBody>
      </p:sp>
      <p:sp>
        <p:nvSpPr>
          <p:cNvPr id="3" name="Subtitle 2"/>
          <p:cNvSpPr>
            <a:spLocks noGrp="1"/>
          </p:cNvSpPr>
          <p:nvPr>
            <p:ph type="subTitle" idx="1"/>
          </p:nvPr>
        </p:nvSpPr>
        <p:spPr/>
        <p:txBody>
          <a:bodyPr/>
          <a:lstStyle/>
          <a:p>
            <a:r>
              <a:rPr lang="en-US" dirty="0" smtClean="0"/>
              <a:t>Lesson 5</a:t>
            </a:r>
            <a:endParaRPr lang="en-US" dirty="0"/>
          </a:p>
        </p:txBody>
      </p:sp>
    </p:spTree>
    <p:extLst>
      <p:ext uri="{BB962C8B-B14F-4D97-AF65-F5344CB8AC3E}">
        <p14:creationId xmlns:p14="http://schemas.microsoft.com/office/powerpoint/2010/main" val="1146331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Parable of the sower:</a:t>
            </a:r>
            <a:r>
              <a:rPr lang="en-US" dirty="0" smtClean="0"/>
              <a:t> Seed sown on 4 different types of soil</a:t>
            </a:r>
          </a:p>
          <a:p>
            <a:r>
              <a:rPr lang="en-US" dirty="0" smtClean="0"/>
              <a:t>Jesus explained the parable to His disciples because they had been granted to know the mysteries of the kingdom of God.</a:t>
            </a:r>
          </a:p>
          <a:p>
            <a:r>
              <a:rPr lang="en-US" dirty="0" smtClean="0"/>
              <a:t>Those who didn’t have ears to hear or eyes to see were the ones who </a:t>
            </a:r>
            <a:r>
              <a:rPr lang="en-US" b="1" dirty="0" smtClean="0"/>
              <a:t>will not </a:t>
            </a:r>
            <a:r>
              <a:rPr lang="en-US" dirty="0" smtClean="0"/>
              <a:t>repent.</a:t>
            </a:r>
          </a:p>
          <a:p>
            <a:r>
              <a:rPr lang="en-US" b="1" dirty="0" smtClean="0"/>
              <a:t>Matt. 13 </a:t>
            </a:r>
            <a:r>
              <a:rPr lang="en-US" dirty="0" smtClean="0"/>
              <a:t>People must hear and understand from their hearts. They closed their own eyes</a:t>
            </a:r>
          </a:p>
          <a:p>
            <a:r>
              <a:rPr lang="en-US" b="1" dirty="0" smtClean="0"/>
              <a:t>Mark 4</a:t>
            </a:r>
            <a:r>
              <a:rPr lang="en-US" dirty="0" smtClean="0"/>
              <a:t> These are those outside the kingdom</a:t>
            </a:r>
          </a:p>
          <a:p>
            <a:endParaRPr lang="en-US" dirty="0"/>
          </a:p>
        </p:txBody>
      </p:sp>
      <p:sp>
        <p:nvSpPr>
          <p:cNvPr id="3" name="Title 2"/>
          <p:cNvSpPr>
            <a:spLocks noGrp="1"/>
          </p:cNvSpPr>
          <p:nvPr>
            <p:ph type="title"/>
          </p:nvPr>
        </p:nvSpPr>
        <p:spPr/>
        <p:txBody>
          <a:bodyPr/>
          <a:lstStyle/>
          <a:p>
            <a:r>
              <a:rPr lang="en-US" dirty="0" smtClean="0"/>
              <a:t>Luke 8:5-10</a:t>
            </a:r>
            <a:endParaRPr lang="en-US" dirty="0"/>
          </a:p>
        </p:txBody>
      </p:sp>
    </p:spTree>
    <p:extLst>
      <p:ext uri="{BB962C8B-B14F-4D97-AF65-F5344CB8AC3E}">
        <p14:creationId xmlns:p14="http://schemas.microsoft.com/office/powerpoint/2010/main" val="284123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t>
            </a:r>
            <a:r>
              <a:rPr lang="en-US" b="1" dirty="0" smtClean="0"/>
              <a:t>seed</a:t>
            </a:r>
            <a:r>
              <a:rPr lang="en-US" dirty="0" smtClean="0"/>
              <a:t> is the Word of God</a:t>
            </a:r>
          </a:p>
          <a:p>
            <a:r>
              <a:rPr lang="en-US" b="1" dirty="0" smtClean="0"/>
              <a:t>Soil</a:t>
            </a:r>
            <a:r>
              <a:rPr lang="en-US" dirty="0" smtClean="0"/>
              <a:t> is the people who heard it</a:t>
            </a:r>
          </a:p>
          <a:p>
            <a:r>
              <a:rPr lang="en-US" b="1" dirty="0" smtClean="0"/>
              <a:t>Those beside the road: </a:t>
            </a:r>
            <a:r>
              <a:rPr lang="en-US" dirty="0" smtClean="0"/>
              <a:t>Heard, but the devil took God’s word away. They do not believe and are not saved.</a:t>
            </a:r>
          </a:p>
          <a:p>
            <a:r>
              <a:rPr lang="en-US" b="1" dirty="0" smtClean="0"/>
              <a:t>Those on rocky soil: </a:t>
            </a:r>
            <a:r>
              <a:rPr lang="en-US" dirty="0" smtClean="0"/>
              <a:t>joy when they heard, but no root. Believe for a while, they fall away in temptation/testing.</a:t>
            </a:r>
          </a:p>
          <a:p>
            <a:r>
              <a:rPr lang="en-US" b="1" dirty="0" smtClean="0"/>
              <a:t>Seed among thorns:</a:t>
            </a:r>
            <a:r>
              <a:rPr lang="en-US" dirty="0" smtClean="0"/>
              <a:t> Heard, but are choked with worries, riches and pleasures; no fruit</a:t>
            </a:r>
          </a:p>
          <a:p>
            <a:endParaRPr lang="en-US" dirty="0"/>
          </a:p>
        </p:txBody>
      </p:sp>
      <p:sp>
        <p:nvSpPr>
          <p:cNvPr id="3" name="Title 2"/>
          <p:cNvSpPr>
            <a:spLocks noGrp="1"/>
          </p:cNvSpPr>
          <p:nvPr>
            <p:ph type="title"/>
          </p:nvPr>
        </p:nvSpPr>
        <p:spPr/>
        <p:txBody>
          <a:bodyPr/>
          <a:lstStyle/>
          <a:p>
            <a:r>
              <a:rPr lang="en-US" dirty="0" smtClean="0"/>
              <a:t>Luke 8:11 -14</a:t>
            </a:r>
            <a:endParaRPr lang="en-US" dirty="0"/>
          </a:p>
        </p:txBody>
      </p:sp>
    </p:spTree>
    <p:extLst>
      <p:ext uri="{BB962C8B-B14F-4D97-AF65-F5344CB8AC3E}">
        <p14:creationId xmlns:p14="http://schemas.microsoft.com/office/powerpoint/2010/main" val="111819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Seed in good soil: </a:t>
            </a:r>
            <a:r>
              <a:rPr lang="en-US" dirty="0" smtClean="0"/>
              <a:t>Heard in honest and good heart, hold it fast, bear fruit with perseverance. Go on to maturity.</a:t>
            </a:r>
          </a:p>
          <a:p>
            <a:r>
              <a:rPr lang="en-US" dirty="0" smtClean="0"/>
              <a:t>Lighting a lamp: result from understanding the Word of God</a:t>
            </a:r>
          </a:p>
          <a:p>
            <a:r>
              <a:rPr lang="en-US" b="1" dirty="0" smtClean="0"/>
              <a:t>Warning:</a:t>
            </a:r>
            <a:r>
              <a:rPr lang="en-US" dirty="0" smtClean="0"/>
              <a:t> Take care how you listen, for whoever has </a:t>
            </a:r>
            <a:r>
              <a:rPr lang="en-US" i="1" dirty="0" smtClean="0"/>
              <a:t>ears to listen</a:t>
            </a:r>
            <a:r>
              <a:rPr lang="en-US" dirty="0" smtClean="0"/>
              <a:t>, to him more </a:t>
            </a:r>
            <a:r>
              <a:rPr lang="en-US" i="1" dirty="0" smtClean="0"/>
              <a:t>understanding/mysteries</a:t>
            </a:r>
            <a:r>
              <a:rPr lang="en-US" dirty="0" smtClean="0"/>
              <a:t> shall be given.</a:t>
            </a:r>
          </a:p>
          <a:p>
            <a:r>
              <a:rPr lang="en-US" dirty="0" smtClean="0"/>
              <a:t>“My mother and brother are these who </a:t>
            </a:r>
            <a:r>
              <a:rPr lang="en-US" b="1" dirty="0" smtClean="0"/>
              <a:t>hear</a:t>
            </a:r>
            <a:r>
              <a:rPr lang="en-US" dirty="0" smtClean="0"/>
              <a:t> the word of God and </a:t>
            </a:r>
            <a:r>
              <a:rPr lang="en-US" b="1" dirty="0" smtClean="0"/>
              <a:t>do</a:t>
            </a:r>
            <a:r>
              <a:rPr lang="en-US" dirty="0" smtClean="0"/>
              <a:t> it.” No favoritism</a:t>
            </a:r>
            <a:endParaRPr lang="en-US" dirty="0"/>
          </a:p>
        </p:txBody>
      </p:sp>
      <p:sp>
        <p:nvSpPr>
          <p:cNvPr id="3" name="Title 2"/>
          <p:cNvSpPr>
            <a:spLocks noGrp="1"/>
          </p:cNvSpPr>
          <p:nvPr>
            <p:ph type="title"/>
          </p:nvPr>
        </p:nvSpPr>
        <p:spPr/>
        <p:txBody>
          <a:bodyPr/>
          <a:lstStyle/>
          <a:p>
            <a:r>
              <a:rPr lang="en-US" dirty="0" smtClean="0"/>
              <a:t>Luke 8:15 -21</a:t>
            </a:r>
            <a:endParaRPr lang="en-US" dirty="0"/>
          </a:p>
        </p:txBody>
      </p:sp>
    </p:spTree>
    <p:extLst>
      <p:ext uri="{BB962C8B-B14F-4D97-AF65-F5344CB8AC3E}">
        <p14:creationId xmlns:p14="http://schemas.microsoft.com/office/powerpoint/2010/main" val="205344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Jesus and His disciples get in a boat and go to the other side of the lake to </a:t>
            </a:r>
            <a:r>
              <a:rPr lang="en-US" dirty="0" err="1" smtClean="0"/>
              <a:t>Gerasenes</a:t>
            </a:r>
            <a:endParaRPr lang="en-US" dirty="0" smtClean="0"/>
          </a:p>
          <a:p>
            <a:r>
              <a:rPr lang="en-US" dirty="0" smtClean="0"/>
              <a:t>A gale comes up so bad that the disciples think they are going to die.</a:t>
            </a:r>
          </a:p>
          <a:p>
            <a:r>
              <a:rPr lang="en-US" dirty="0" smtClean="0"/>
              <a:t>They wake Jesus up. He calms the wind and the waves. Says, “Where is your faith?”</a:t>
            </a:r>
          </a:p>
          <a:p>
            <a:r>
              <a:rPr lang="en-US" dirty="0" smtClean="0"/>
              <a:t>He has healed </a:t>
            </a:r>
            <a:r>
              <a:rPr lang="en-US" b="1" dirty="0" smtClean="0"/>
              <a:t>people</a:t>
            </a:r>
            <a:r>
              <a:rPr lang="en-US" dirty="0" smtClean="0"/>
              <a:t>. But now He has authority over </a:t>
            </a:r>
            <a:r>
              <a:rPr lang="en-US" b="1" dirty="0" smtClean="0"/>
              <a:t>nature</a:t>
            </a:r>
            <a:r>
              <a:rPr lang="en-US" dirty="0" smtClean="0"/>
              <a:t> itself!</a:t>
            </a:r>
          </a:p>
          <a:p>
            <a:pPr marL="109728" indent="0">
              <a:buNone/>
            </a:pPr>
            <a:r>
              <a:rPr lang="en-US" dirty="0" smtClean="0"/>
              <a:t/>
            </a:r>
            <a:br>
              <a:rPr lang="en-US" dirty="0" smtClean="0"/>
            </a:br>
            <a:endParaRPr lang="en-US" dirty="0"/>
          </a:p>
        </p:txBody>
      </p:sp>
      <p:sp>
        <p:nvSpPr>
          <p:cNvPr id="3" name="Title 2"/>
          <p:cNvSpPr>
            <a:spLocks noGrp="1"/>
          </p:cNvSpPr>
          <p:nvPr>
            <p:ph type="title"/>
          </p:nvPr>
        </p:nvSpPr>
        <p:spPr/>
        <p:txBody>
          <a:bodyPr/>
          <a:lstStyle/>
          <a:p>
            <a:r>
              <a:rPr lang="en-US" dirty="0" smtClean="0"/>
              <a:t>Luke 8:22 -25</a:t>
            </a:r>
            <a:endParaRPr lang="en-US" dirty="0"/>
          </a:p>
        </p:txBody>
      </p:sp>
    </p:spTree>
    <p:extLst>
      <p:ext uri="{BB962C8B-B14F-4D97-AF65-F5344CB8AC3E}">
        <p14:creationId xmlns:p14="http://schemas.microsoft.com/office/powerpoint/2010/main" val="403737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In </a:t>
            </a:r>
            <a:r>
              <a:rPr lang="en-US" dirty="0" err="1" smtClean="0"/>
              <a:t>Gerasenes</a:t>
            </a:r>
            <a:r>
              <a:rPr lang="en-US" dirty="0" smtClean="0"/>
              <a:t>, a man possessed by many demons meets him, naked, living in the tombs, and cries out with a loud voice…</a:t>
            </a:r>
          </a:p>
          <a:p>
            <a:r>
              <a:rPr lang="en-US" dirty="0" smtClean="0"/>
              <a:t>“What business do </a:t>
            </a:r>
            <a:r>
              <a:rPr lang="en-US" b="1" dirty="0" smtClean="0"/>
              <a:t>WE</a:t>
            </a:r>
            <a:r>
              <a:rPr lang="en-US" dirty="0" smtClean="0"/>
              <a:t> have with each other, Jesus, Son of the Most High God? I beg You, do not torment </a:t>
            </a:r>
            <a:r>
              <a:rPr lang="en-US" b="1" dirty="0" smtClean="0"/>
              <a:t>ME</a:t>
            </a:r>
            <a:r>
              <a:rPr lang="en-US" dirty="0" smtClean="0"/>
              <a:t>.”</a:t>
            </a:r>
          </a:p>
          <a:p>
            <a:r>
              <a:rPr lang="en-US" dirty="0" smtClean="0"/>
              <a:t>This man had been bound with chains and shackles, yet broke them even though he was kept under guard. The demons led him into the desert often.</a:t>
            </a:r>
          </a:p>
          <a:p>
            <a:r>
              <a:rPr lang="en-US" dirty="0" smtClean="0"/>
              <a:t>Legion was imploring Jesus not to send them into the abyss. (their forever home Rev. 20)</a:t>
            </a:r>
          </a:p>
          <a:p>
            <a:endParaRPr lang="en-US" dirty="0"/>
          </a:p>
        </p:txBody>
      </p:sp>
      <p:sp>
        <p:nvSpPr>
          <p:cNvPr id="3" name="Title 2"/>
          <p:cNvSpPr>
            <a:spLocks noGrp="1"/>
          </p:cNvSpPr>
          <p:nvPr>
            <p:ph type="title"/>
          </p:nvPr>
        </p:nvSpPr>
        <p:spPr/>
        <p:txBody>
          <a:bodyPr/>
          <a:lstStyle/>
          <a:p>
            <a:r>
              <a:rPr lang="en-US" dirty="0" smtClean="0"/>
              <a:t>Luke 8:26 -31</a:t>
            </a:r>
            <a:endParaRPr lang="en-US" dirty="0"/>
          </a:p>
        </p:txBody>
      </p:sp>
    </p:spTree>
    <p:extLst>
      <p:ext uri="{BB962C8B-B14F-4D97-AF65-F5344CB8AC3E}">
        <p14:creationId xmlns:p14="http://schemas.microsoft.com/office/powerpoint/2010/main" val="194156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Demons asked to go into the swine. Jesus gave them permission and they entered the swine, sending them down the steep bank to drown.</a:t>
            </a:r>
          </a:p>
          <a:p>
            <a:r>
              <a:rPr lang="en-US" dirty="0" smtClean="0"/>
              <a:t>The herdsmen saw it ALL!!! They go report it to the city AND out in the country.</a:t>
            </a:r>
          </a:p>
          <a:p>
            <a:r>
              <a:rPr lang="en-US" dirty="0" smtClean="0"/>
              <a:t>The people came out to see the man sitting in his right mind, clothed at the feet of Jesus.</a:t>
            </a:r>
          </a:p>
          <a:p>
            <a:r>
              <a:rPr lang="en-US" dirty="0" smtClean="0"/>
              <a:t>Instead of bringing all of their sick and afflicted, they ask Him to leave. So He did.</a:t>
            </a:r>
            <a:endParaRPr lang="en-US" dirty="0"/>
          </a:p>
        </p:txBody>
      </p:sp>
      <p:sp>
        <p:nvSpPr>
          <p:cNvPr id="3" name="Title 2"/>
          <p:cNvSpPr>
            <a:spLocks noGrp="1"/>
          </p:cNvSpPr>
          <p:nvPr>
            <p:ph type="title"/>
          </p:nvPr>
        </p:nvSpPr>
        <p:spPr/>
        <p:txBody>
          <a:bodyPr/>
          <a:lstStyle/>
          <a:p>
            <a:r>
              <a:rPr lang="en-US" dirty="0" smtClean="0"/>
              <a:t>Luke 8:32 -37</a:t>
            </a:r>
            <a:endParaRPr lang="en-US" dirty="0"/>
          </a:p>
        </p:txBody>
      </p:sp>
    </p:spTree>
    <p:extLst>
      <p:ext uri="{BB962C8B-B14F-4D97-AF65-F5344CB8AC3E}">
        <p14:creationId xmlns:p14="http://schemas.microsoft.com/office/powerpoint/2010/main" val="49199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calm, healed man begged to go with Him, but Jesus sent him home to be a witness</a:t>
            </a:r>
          </a:p>
          <a:p>
            <a:r>
              <a:rPr lang="en-US" dirty="0" smtClean="0"/>
              <a:t>Jesus returns, back across the Sea of Galilee, to crowds waiting for Him.</a:t>
            </a:r>
          </a:p>
          <a:p>
            <a:r>
              <a:rPr lang="en-US" dirty="0" err="1" smtClean="0"/>
              <a:t>Jarius</a:t>
            </a:r>
            <a:r>
              <a:rPr lang="en-US" dirty="0" smtClean="0"/>
              <a:t>, a </a:t>
            </a:r>
            <a:r>
              <a:rPr lang="en-US" dirty="0"/>
              <a:t>J</a:t>
            </a:r>
            <a:r>
              <a:rPr lang="en-US" dirty="0" smtClean="0"/>
              <a:t>ewish official, fell at His feet begging Him to heal his 12 year old daughter.</a:t>
            </a:r>
          </a:p>
          <a:p>
            <a:r>
              <a:rPr lang="en-US" dirty="0" smtClean="0"/>
              <a:t>As He was going to his house, a woman with a hemorrhage for 12 years, whom no one could heal, touched His cloak, and was </a:t>
            </a:r>
            <a:r>
              <a:rPr lang="en-US" b="1" dirty="0" smtClean="0"/>
              <a:t>immediately </a:t>
            </a:r>
            <a:r>
              <a:rPr lang="en-US" dirty="0" smtClean="0"/>
              <a:t>healed.</a:t>
            </a:r>
            <a:endParaRPr lang="en-US" dirty="0"/>
          </a:p>
        </p:txBody>
      </p:sp>
      <p:sp>
        <p:nvSpPr>
          <p:cNvPr id="3" name="Title 2"/>
          <p:cNvSpPr>
            <a:spLocks noGrp="1"/>
          </p:cNvSpPr>
          <p:nvPr>
            <p:ph type="title"/>
          </p:nvPr>
        </p:nvSpPr>
        <p:spPr/>
        <p:txBody>
          <a:bodyPr/>
          <a:lstStyle/>
          <a:p>
            <a:r>
              <a:rPr lang="en-US" dirty="0" smtClean="0"/>
              <a:t>Luke 8:38-44</a:t>
            </a:r>
            <a:endParaRPr lang="en-US" dirty="0"/>
          </a:p>
        </p:txBody>
      </p:sp>
    </p:spTree>
    <p:extLst>
      <p:ext uri="{BB962C8B-B14F-4D97-AF65-F5344CB8AC3E}">
        <p14:creationId xmlns:p14="http://schemas.microsoft.com/office/powerpoint/2010/main" val="326537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Num. 15; Deut.22 </a:t>
            </a:r>
            <a:r>
              <a:rPr lang="en-US" dirty="0" smtClean="0"/>
              <a:t>The tassels/fringe was to remind them of the commandments of the Lord and to do them. To be holy. </a:t>
            </a:r>
          </a:p>
          <a:p>
            <a:r>
              <a:rPr lang="en-US" b="1" dirty="0" smtClean="0"/>
              <a:t>Matt. 23 </a:t>
            </a:r>
            <a:r>
              <a:rPr lang="en-US" dirty="0" smtClean="0"/>
              <a:t>The Pharisees and scribes lengthened their tassels so they would be noticed by men. </a:t>
            </a:r>
          </a:p>
          <a:p>
            <a:r>
              <a:rPr lang="en-US" b="1" dirty="0" smtClean="0"/>
              <a:t>Mark 6:56 </a:t>
            </a:r>
            <a:r>
              <a:rPr lang="en-US" dirty="0" smtClean="0"/>
              <a:t>Wherever He entered villages, or cities, or countryside, people laid their sick in the market place so as Jesus passed by they might just touch His tassels and many were healed.</a:t>
            </a:r>
            <a:endParaRPr lang="en-US"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272972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Jesus knew healing power had gone out of Him and He knew to whom: but He asked.</a:t>
            </a:r>
          </a:p>
          <a:p>
            <a:r>
              <a:rPr lang="en-US" b="1" dirty="0" smtClean="0"/>
              <a:t>Lev. 15 </a:t>
            </a:r>
            <a:r>
              <a:rPr lang="en-US" dirty="0" smtClean="0"/>
              <a:t>A woman in this condition was considered unclean, as well as those who associated with her. </a:t>
            </a:r>
          </a:p>
          <a:p>
            <a:r>
              <a:rPr lang="en-US" dirty="0" smtClean="0"/>
              <a:t>Jesus told her, her faith had made her well.</a:t>
            </a:r>
          </a:p>
          <a:p>
            <a:r>
              <a:rPr lang="en-US" dirty="0" err="1" smtClean="0"/>
              <a:t>Jarius’s</a:t>
            </a:r>
            <a:r>
              <a:rPr lang="en-US" dirty="0" smtClean="0"/>
              <a:t> daughter died, and Jesus went to his house, even though they no longer saw a need.</a:t>
            </a:r>
          </a:p>
          <a:p>
            <a:r>
              <a:rPr lang="en-US" dirty="0" smtClean="0"/>
              <a:t>He told </a:t>
            </a:r>
            <a:r>
              <a:rPr lang="en-US" dirty="0" err="1" smtClean="0"/>
              <a:t>Jarius</a:t>
            </a:r>
            <a:r>
              <a:rPr lang="en-US" dirty="0" smtClean="0"/>
              <a:t> to believe and she would be made well. Then He raised her from the dead.</a:t>
            </a:r>
          </a:p>
          <a:p>
            <a:r>
              <a:rPr lang="en-US" dirty="0" smtClean="0"/>
              <a:t>They are instructed to tell no one.</a:t>
            </a:r>
            <a:endParaRPr lang="en-US" dirty="0"/>
          </a:p>
          <a:p>
            <a:endParaRPr lang="en-US" dirty="0"/>
          </a:p>
        </p:txBody>
      </p:sp>
      <p:sp>
        <p:nvSpPr>
          <p:cNvPr id="3" name="Title 2"/>
          <p:cNvSpPr>
            <a:spLocks noGrp="1"/>
          </p:cNvSpPr>
          <p:nvPr>
            <p:ph type="title"/>
          </p:nvPr>
        </p:nvSpPr>
        <p:spPr/>
        <p:txBody>
          <a:bodyPr/>
          <a:lstStyle/>
          <a:p>
            <a:r>
              <a:rPr lang="en-US" dirty="0" smtClean="0"/>
              <a:t>Luke 8:45 -56</a:t>
            </a:r>
            <a:endParaRPr lang="en-US" dirty="0"/>
          </a:p>
        </p:txBody>
      </p:sp>
    </p:spTree>
    <p:extLst>
      <p:ext uri="{BB962C8B-B14F-4D97-AF65-F5344CB8AC3E}">
        <p14:creationId xmlns:p14="http://schemas.microsoft.com/office/powerpoint/2010/main" val="1933245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Why give different instructions? Some are allowed to tell, others are not?</a:t>
            </a:r>
          </a:p>
          <a:p>
            <a:r>
              <a:rPr lang="en-US" b="1" dirty="0" smtClean="0"/>
              <a:t>Possible Theme:</a:t>
            </a:r>
            <a:r>
              <a:rPr lang="en-US" dirty="0" smtClean="0"/>
              <a:t> Parable of the sower; wind, waves, demons, and death obey the Son of the Most High God.</a:t>
            </a:r>
          </a:p>
          <a:p>
            <a:r>
              <a:rPr lang="en-US" b="1" dirty="0" smtClean="0"/>
              <a:t>Application:</a:t>
            </a:r>
            <a:r>
              <a:rPr lang="en-US" dirty="0" smtClean="0"/>
              <a:t> Be careful how I hear.</a:t>
            </a:r>
          </a:p>
          <a:p>
            <a:r>
              <a:rPr lang="en-US" dirty="0" smtClean="0"/>
              <a:t>Where is my faith? </a:t>
            </a:r>
            <a:endParaRPr lang="en-US" dirty="0"/>
          </a:p>
        </p:txBody>
      </p:sp>
      <p:sp>
        <p:nvSpPr>
          <p:cNvPr id="3" name="Title 2"/>
          <p:cNvSpPr>
            <a:spLocks noGrp="1"/>
          </p:cNvSpPr>
          <p:nvPr>
            <p:ph type="title"/>
          </p:nvPr>
        </p:nvSpPr>
        <p:spPr/>
        <p:txBody>
          <a:bodyPr/>
          <a:lstStyle/>
          <a:p>
            <a:r>
              <a:rPr lang="en-US" dirty="0" smtClean="0"/>
              <a:t>Luke 8</a:t>
            </a:r>
            <a:endParaRPr lang="en-US" dirty="0"/>
          </a:p>
        </p:txBody>
      </p:sp>
    </p:spTree>
    <p:extLst>
      <p:ext uri="{BB962C8B-B14F-4D97-AF65-F5344CB8AC3E}">
        <p14:creationId xmlns:p14="http://schemas.microsoft.com/office/powerpoint/2010/main" val="149110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Luke 1 and 2 </a:t>
            </a:r>
            <a:r>
              <a:rPr lang="en-US" dirty="0" smtClean="0"/>
              <a:t>are the foundation for the rest of the book</a:t>
            </a:r>
          </a:p>
          <a:p>
            <a:r>
              <a:rPr lang="en-US" b="1" dirty="0" smtClean="0"/>
              <a:t>Luke 3</a:t>
            </a:r>
            <a:r>
              <a:rPr lang="en-US" dirty="0" smtClean="0"/>
              <a:t> tells the beginning of both John and Jesus’ ministries</a:t>
            </a:r>
          </a:p>
          <a:p>
            <a:r>
              <a:rPr lang="en-US" b="1" dirty="0" smtClean="0"/>
              <a:t>Luke 4</a:t>
            </a:r>
            <a:r>
              <a:rPr lang="en-US" dirty="0" smtClean="0"/>
              <a:t> describes Jesus’ ministry with Is. 61</a:t>
            </a:r>
          </a:p>
          <a:p>
            <a:r>
              <a:rPr lang="en-US" b="1" dirty="0" smtClean="0"/>
              <a:t>Luke 5</a:t>
            </a:r>
            <a:r>
              <a:rPr lang="en-US" dirty="0" smtClean="0"/>
              <a:t> tells His purpose in coming</a:t>
            </a:r>
          </a:p>
          <a:p>
            <a:r>
              <a:rPr lang="en-US" b="1" dirty="0" smtClean="0"/>
              <a:t>Luke 4-6</a:t>
            </a:r>
            <a:r>
              <a:rPr lang="en-US" dirty="0" smtClean="0"/>
              <a:t>, Jesus ministers to people that are described in </a:t>
            </a:r>
            <a:r>
              <a:rPr lang="en-US" dirty="0" err="1" smtClean="0"/>
              <a:t>chp</a:t>
            </a:r>
            <a:r>
              <a:rPr lang="en-US" dirty="0" smtClean="0"/>
              <a:t>. 1,4 and 5 and Is. 61</a:t>
            </a:r>
          </a:p>
          <a:p>
            <a:r>
              <a:rPr lang="en-US" dirty="0" smtClean="0"/>
              <a:t>Where is Jesus in </a:t>
            </a:r>
            <a:r>
              <a:rPr lang="en-US" dirty="0" err="1" smtClean="0"/>
              <a:t>chp</a:t>
            </a:r>
            <a:r>
              <a:rPr lang="en-US" dirty="0" smtClean="0"/>
              <a:t>. 4-6? </a:t>
            </a:r>
          </a:p>
          <a:p>
            <a:r>
              <a:rPr lang="en-US" dirty="0" smtClean="0"/>
              <a:t>In the wilderness, then in area of Galilee</a:t>
            </a:r>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1620010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After teaching, He went to Capernaum</a:t>
            </a:r>
          </a:p>
          <a:p>
            <a:r>
              <a:rPr lang="en-US" dirty="0" smtClean="0"/>
              <a:t>He healed a centurion’s slave/servant</a:t>
            </a:r>
          </a:p>
          <a:p>
            <a:r>
              <a:rPr lang="en-US" b="1" dirty="0" smtClean="0"/>
              <a:t>Centurion:</a:t>
            </a:r>
            <a:r>
              <a:rPr lang="en-US" dirty="0" smtClean="0"/>
              <a:t> Gentile, yet the Jews respected him and deemed him worthy for Jesus to come to his home and heal his servant</a:t>
            </a:r>
          </a:p>
          <a:p>
            <a:r>
              <a:rPr lang="en-US" dirty="0" smtClean="0"/>
              <a:t>He built the Jews a synagogue </a:t>
            </a:r>
          </a:p>
          <a:p>
            <a:r>
              <a:rPr lang="en-US" dirty="0" smtClean="0"/>
              <a:t>He loved Israel</a:t>
            </a:r>
          </a:p>
          <a:p>
            <a:r>
              <a:rPr lang="en-US" dirty="0" smtClean="0"/>
              <a:t>Knew he was NOT worthy for Jesus to come to his home.  (Luke 5:8 Peter: I am not worthy..)</a:t>
            </a:r>
          </a:p>
          <a:p>
            <a:r>
              <a:rPr lang="en-US" dirty="0" smtClean="0"/>
              <a:t>He understood authority and believed Jesus</a:t>
            </a:r>
            <a:endParaRPr lang="en-US" dirty="0"/>
          </a:p>
        </p:txBody>
      </p:sp>
      <p:sp>
        <p:nvSpPr>
          <p:cNvPr id="3" name="Title 2"/>
          <p:cNvSpPr>
            <a:spLocks noGrp="1"/>
          </p:cNvSpPr>
          <p:nvPr>
            <p:ph type="title"/>
          </p:nvPr>
        </p:nvSpPr>
        <p:spPr/>
        <p:txBody>
          <a:bodyPr/>
          <a:lstStyle/>
          <a:p>
            <a:r>
              <a:rPr lang="en-US" dirty="0" smtClean="0"/>
              <a:t>Luke 7:1-8</a:t>
            </a:r>
            <a:endParaRPr lang="en-US" dirty="0"/>
          </a:p>
        </p:txBody>
      </p:sp>
    </p:spTree>
    <p:extLst>
      <p:ext uri="{BB962C8B-B14F-4D97-AF65-F5344CB8AC3E}">
        <p14:creationId xmlns:p14="http://schemas.microsoft.com/office/powerpoint/2010/main" val="53597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Jesus marveled at him and his faith.</a:t>
            </a:r>
          </a:p>
          <a:p>
            <a:r>
              <a:rPr lang="en-US" dirty="0" smtClean="0"/>
              <a:t>Jesus healed the servant without ever seeing him, or saying “be healed”</a:t>
            </a:r>
          </a:p>
          <a:p>
            <a:r>
              <a:rPr lang="en-US" dirty="0" smtClean="0"/>
              <a:t>He goes to Nain, accompanied by a large crowd and His disciples</a:t>
            </a:r>
          </a:p>
          <a:p>
            <a:r>
              <a:rPr lang="en-US" dirty="0" smtClean="0"/>
              <a:t>Raised a dead man by first touching the coffin, then telling him to arise.</a:t>
            </a:r>
          </a:p>
          <a:p>
            <a:r>
              <a:rPr lang="en-US" dirty="0" smtClean="0"/>
              <a:t>He felt compassion on the dead man’s mother, who was also a widow</a:t>
            </a:r>
          </a:p>
          <a:p>
            <a:r>
              <a:rPr lang="en-US" dirty="0" smtClean="0"/>
              <a:t>Result: fear, and glorifying God, His fame spread</a:t>
            </a:r>
            <a:endParaRPr lang="en-US" dirty="0"/>
          </a:p>
        </p:txBody>
      </p:sp>
      <p:sp>
        <p:nvSpPr>
          <p:cNvPr id="3" name="Title 2"/>
          <p:cNvSpPr>
            <a:spLocks noGrp="1"/>
          </p:cNvSpPr>
          <p:nvPr>
            <p:ph type="title"/>
          </p:nvPr>
        </p:nvSpPr>
        <p:spPr/>
        <p:txBody>
          <a:bodyPr/>
          <a:lstStyle/>
          <a:p>
            <a:r>
              <a:rPr lang="en-US" dirty="0" smtClean="0"/>
              <a:t>Luke 7:9-17</a:t>
            </a:r>
            <a:endParaRPr lang="en-US" dirty="0"/>
          </a:p>
        </p:txBody>
      </p:sp>
    </p:spTree>
    <p:extLst>
      <p:ext uri="{BB962C8B-B14F-4D97-AF65-F5344CB8AC3E}">
        <p14:creationId xmlns:p14="http://schemas.microsoft.com/office/powerpoint/2010/main" val="33256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John heard of it </a:t>
            </a:r>
            <a:r>
              <a:rPr lang="en-US" b="1" dirty="0" smtClean="0"/>
              <a:t>in prison </a:t>
            </a:r>
            <a:r>
              <a:rPr lang="en-US" dirty="0" smtClean="0"/>
              <a:t>and sent some of his disciples to Jesus to question Him.</a:t>
            </a:r>
          </a:p>
          <a:p>
            <a:r>
              <a:rPr lang="en-US" dirty="0" smtClean="0"/>
              <a:t>At that very time (vs. 21) Jesus gave them proof: healing people of diseases, afflictions, evil spirits, blindness and the dead raised.</a:t>
            </a:r>
          </a:p>
          <a:p>
            <a:r>
              <a:rPr lang="en-US" dirty="0" smtClean="0"/>
              <a:t>“Blessed is he who does not take offense at Me”</a:t>
            </a:r>
          </a:p>
          <a:p>
            <a:r>
              <a:rPr lang="en-US" dirty="0" smtClean="0"/>
              <a:t>Maybe John’s faith was being tested because of his imprisonment </a:t>
            </a:r>
            <a:endParaRPr lang="en-US" dirty="0"/>
          </a:p>
        </p:txBody>
      </p:sp>
      <p:sp>
        <p:nvSpPr>
          <p:cNvPr id="3" name="Title 2"/>
          <p:cNvSpPr>
            <a:spLocks noGrp="1"/>
          </p:cNvSpPr>
          <p:nvPr>
            <p:ph type="title"/>
          </p:nvPr>
        </p:nvSpPr>
        <p:spPr/>
        <p:txBody>
          <a:bodyPr/>
          <a:lstStyle/>
          <a:p>
            <a:r>
              <a:rPr lang="en-US" dirty="0" smtClean="0"/>
              <a:t>Luke 7:18-23</a:t>
            </a:r>
            <a:endParaRPr lang="en-US" dirty="0"/>
          </a:p>
        </p:txBody>
      </p:sp>
    </p:spTree>
    <p:extLst>
      <p:ext uri="{BB962C8B-B14F-4D97-AF65-F5344CB8AC3E}">
        <p14:creationId xmlns:p14="http://schemas.microsoft.com/office/powerpoint/2010/main" val="311305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Jesus addressed the crowd concerning John</a:t>
            </a:r>
          </a:p>
          <a:p>
            <a:r>
              <a:rPr lang="en-US" dirty="0" smtClean="0"/>
              <a:t>Who did you </a:t>
            </a:r>
            <a:r>
              <a:rPr lang="en-US" dirty="0" smtClean="0"/>
              <a:t>go out </a:t>
            </a:r>
            <a:r>
              <a:rPr lang="en-US" dirty="0" smtClean="0"/>
              <a:t>into the wilderness to see?</a:t>
            </a:r>
          </a:p>
          <a:p>
            <a:r>
              <a:rPr lang="en-US" dirty="0" smtClean="0"/>
              <a:t>Not a reed or a wealthy man but a prophet, and one who is MORE than a prophet.</a:t>
            </a:r>
          </a:p>
          <a:p>
            <a:r>
              <a:rPr lang="en-US" dirty="0" smtClean="0"/>
              <a:t>He was actually prophesied ABOUT!</a:t>
            </a:r>
          </a:p>
          <a:p>
            <a:r>
              <a:rPr lang="en-US" dirty="0" smtClean="0"/>
              <a:t>So those following Jesus must have previously followed John</a:t>
            </a:r>
          </a:p>
          <a:p>
            <a:r>
              <a:rPr lang="en-US" dirty="0" smtClean="0"/>
              <a:t>Those in the kingdom of God are greater than John who preached a baptism of repentance</a:t>
            </a:r>
          </a:p>
          <a:p>
            <a:r>
              <a:rPr lang="en-US" dirty="0" smtClean="0"/>
              <a:t>Tax collectors and the crowd declared God is just.</a:t>
            </a:r>
          </a:p>
          <a:p>
            <a:r>
              <a:rPr lang="en-US" dirty="0" smtClean="0"/>
              <a:t>The Pharisees and lawyers rejected God’s purpose for themselves, not being baptized </a:t>
            </a:r>
            <a:endParaRPr lang="en-US" dirty="0"/>
          </a:p>
        </p:txBody>
      </p:sp>
      <p:sp>
        <p:nvSpPr>
          <p:cNvPr id="3" name="Title 2"/>
          <p:cNvSpPr>
            <a:spLocks noGrp="1"/>
          </p:cNvSpPr>
          <p:nvPr>
            <p:ph type="title"/>
          </p:nvPr>
        </p:nvSpPr>
        <p:spPr/>
        <p:txBody>
          <a:bodyPr/>
          <a:lstStyle/>
          <a:p>
            <a:r>
              <a:rPr lang="en-US" dirty="0" smtClean="0"/>
              <a:t>Luke 7:24-30</a:t>
            </a:r>
            <a:endParaRPr lang="en-US" dirty="0"/>
          </a:p>
        </p:txBody>
      </p:sp>
    </p:spTree>
    <p:extLst>
      <p:ext uri="{BB962C8B-B14F-4D97-AF65-F5344CB8AC3E}">
        <p14:creationId xmlns:p14="http://schemas.microsoft.com/office/powerpoint/2010/main" val="336690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Because the Pharisees and lawyers rejected God’s purpose for them, there was no forgiveness</a:t>
            </a:r>
          </a:p>
          <a:p>
            <a:r>
              <a:rPr lang="en-US" dirty="0" smtClean="0"/>
              <a:t>Those who reject repentance are like them, no forgiveness of sins.</a:t>
            </a:r>
          </a:p>
          <a:p>
            <a:r>
              <a:rPr lang="en-US" dirty="0" smtClean="0"/>
              <a:t>“Yet wisdom is vindicated by all her children”</a:t>
            </a:r>
          </a:p>
          <a:p>
            <a:r>
              <a:rPr lang="en-US" dirty="0" smtClean="0"/>
              <a:t>Those who repent and have fruits of repentance will become evident and are wise.</a:t>
            </a:r>
            <a:endParaRPr lang="en-US" dirty="0"/>
          </a:p>
        </p:txBody>
      </p:sp>
      <p:sp>
        <p:nvSpPr>
          <p:cNvPr id="3" name="Title 2"/>
          <p:cNvSpPr>
            <a:spLocks noGrp="1"/>
          </p:cNvSpPr>
          <p:nvPr>
            <p:ph type="title"/>
          </p:nvPr>
        </p:nvSpPr>
        <p:spPr/>
        <p:txBody>
          <a:bodyPr/>
          <a:lstStyle/>
          <a:p>
            <a:r>
              <a:rPr lang="en-US" dirty="0" smtClean="0"/>
              <a:t>Luke 7:31-35</a:t>
            </a:r>
            <a:endParaRPr lang="en-US" dirty="0"/>
          </a:p>
        </p:txBody>
      </p:sp>
    </p:spTree>
    <p:extLst>
      <p:ext uri="{BB962C8B-B14F-4D97-AF65-F5344CB8AC3E}">
        <p14:creationId xmlns:p14="http://schemas.microsoft.com/office/powerpoint/2010/main" val="3674893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Jesus entered a Pharisee’s house to eat </a:t>
            </a:r>
          </a:p>
          <a:p>
            <a:r>
              <a:rPr lang="en-US" dirty="0" smtClean="0"/>
              <a:t>A “sinful woman” heard He was there and </a:t>
            </a:r>
            <a:r>
              <a:rPr lang="en-US" b="1" dirty="0" smtClean="0"/>
              <a:t>stood behind Him </a:t>
            </a:r>
            <a:r>
              <a:rPr lang="en-US" dirty="0" smtClean="0"/>
              <a:t>weeping, wiping His feet with her hair, kissing His feet and anointing them with perfume.</a:t>
            </a:r>
          </a:p>
          <a:p>
            <a:r>
              <a:rPr lang="en-US" dirty="0" smtClean="0"/>
              <a:t>She was an example of one who had repented</a:t>
            </a:r>
          </a:p>
          <a:p>
            <a:r>
              <a:rPr lang="en-US" dirty="0" smtClean="0"/>
              <a:t>Because of God’s mercy, she was forgiven many sins and loved Him greatly.</a:t>
            </a:r>
          </a:p>
          <a:p>
            <a:r>
              <a:rPr lang="en-US" b="1" dirty="0" smtClean="0"/>
              <a:t>Possible Theme: Dead man raised; John questions if He is the Expected One; woman’s sins forgiven</a:t>
            </a:r>
            <a:endParaRPr lang="en-US" b="1" dirty="0"/>
          </a:p>
        </p:txBody>
      </p:sp>
      <p:sp>
        <p:nvSpPr>
          <p:cNvPr id="3" name="Title 2"/>
          <p:cNvSpPr>
            <a:spLocks noGrp="1"/>
          </p:cNvSpPr>
          <p:nvPr>
            <p:ph type="title"/>
          </p:nvPr>
        </p:nvSpPr>
        <p:spPr/>
        <p:txBody>
          <a:bodyPr/>
          <a:lstStyle/>
          <a:p>
            <a:r>
              <a:rPr lang="en-US" smtClean="0"/>
              <a:t>Luke 7:36-50</a:t>
            </a:r>
            <a:endParaRPr lang="en-US" dirty="0"/>
          </a:p>
        </p:txBody>
      </p:sp>
    </p:spTree>
    <p:extLst>
      <p:ext uri="{BB962C8B-B14F-4D97-AF65-F5344CB8AC3E}">
        <p14:creationId xmlns:p14="http://schemas.microsoft.com/office/powerpoint/2010/main" val="35042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Jesus was proclaiming the kingdom of God in other cities and villages ( 4:43)</a:t>
            </a:r>
          </a:p>
          <a:p>
            <a:r>
              <a:rPr lang="en-US" dirty="0" smtClean="0"/>
              <a:t>Who was with Him? The 12, women who had been delivered of evil spirits: Joanna, Susanna and Mary Magdalene, delivered of 7 demons.</a:t>
            </a:r>
          </a:p>
          <a:p>
            <a:r>
              <a:rPr lang="en-US" dirty="0" smtClean="0"/>
              <a:t>Others who contributed to their support</a:t>
            </a:r>
          </a:p>
          <a:p>
            <a:r>
              <a:rPr lang="en-US" dirty="0" smtClean="0"/>
              <a:t>Jesus speaks to the crowd in a </a:t>
            </a:r>
            <a:r>
              <a:rPr lang="en-US" b="1" dirty="0" smtClean="0"/>
              <a:t>parable</a:t>
            </a:r>
          </a:p>
          <a:p>
            <a:r>
              <a:rPr lang="en-US" dirty="0" smtClean="0"/>
              <a:t>“True to life story teaching a main theme of truth or moral lesson.”</a:t>
            </a:r>
            <a:endParaRPr lang="en-US" dirty="0"/>
          </a:p>
        </p:txBody>
      </p:sp>
      <p:sp>
        <p:nvSpPr>
          <p:cNvPr id="3" name="Title 2"/>
          <p:cNvSpPr>
            <a:spLocks noGrp="1"/>
          </p:cNvSpPr>
          <p:nvPr>
            <p:ph type="title"/>
          </p:nvPr>
        </p:nvSpPr>
        <p:spPr/>
        <p:txBody>
          <a:bodyPr/>
          <a:lstStyle/>
          <a:p>
            <a:r>
              <a:rPr lang="en-US" dirty="0" smtClean="0"/>
              <a:t>Luke 8:1-4</a:t>
            </a:r>
            <a:endParaRPr lang="en-US" dirty="0"/>
          </a:p>
        </p:txBody>
      </p:sp>
    </p:spTree>
    <p:extLst>
      <p:ext uri="{BB962C8B-B14F-4D97-AF65-F5344CB8AC3E}">
        <p14:creationId xmlns:p14="http://schemas.microsoft.com/office/powerpoint/2010/main" val="580078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121</TotalTime>
  <Words>1472</Words>
  <Application>Microsoft Office PowerPoint</Application>
  <PresentationFormat>On-screen Show (4:3)</PresentationFormat>
  <Paragraphs>110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Luke Part 1</vt:lpstr>
      <vt:lpstr>Review</vt:lpstr>
      <vt:lpstr>Luke 7:1-8</vt:lpstr>
      <vt:lpstr>Luke 7:9-17</vt:lpstr>
      <vt:lpstr>Luke 7:18-23</vt:lpstr>
      <vt:lpstr>Luke 7:24-30</vt:lpstr>
      <vt:lpstr>Luke 7:31-35</vt:lpstr>
      <vt:lpstr>Luke 7:36-50</vt:lpstr>
      <vt:lpstr>Luke 8:1-4</vt:lpstr>
      <vt:lpstr>Luke 8:5-10</vt:lpstr>
      <vt:lpstr>Luke 8:11 -14</vt:lpstr>
      <vt:lpstr>Luke 8:15 -21</vt:lpstr>
      <vt:lpstr>Luke 8:22 -25</vt:lpstr>
      <vt:lpstr>Luke 8:26 -31</vt:lpstr>
      <vt:lpstr>Luke 8:32 -37</vt:lpstr>
      <vt:lpstr>Luke 8:38-44</vt:lpstr>
      <vt:lpstr>Cross References</vt:lpstr>
      <vt:lpstr>Luke 8:45 -56</vt:lpstr>
      <vt:lpstr>Luke 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Luke Part 1</dc:title>
  <dc:creator>Jenny Goins</dc:creator>
  <cp:lastModifiedBy>Jenny Goins</cp:lastModifiedBy>
  <cp:revision>27</cp:revision>
  <dcterms:created xsi:type="dcterms:W3CDTF">2021-09-22T12:55:54Z</dcterms:created>
  <dcterms:modified xsi:type="dcterms:W3CDTF">2021-09-22T19:19:24Z</dcterms:modified>
</cp:coreProperties>
</file>