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CFF019-6028-4550-9B53-13E962A01AF6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1EB9A9-F2DA-462D-8B77-2B44AA9976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Luke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Woe: rich – receiving full comfort now</a:t>
            </a:r>
          </a:p>
          <a:p>
            <a:r>
              <a:rPr lang="en-US" dirty="0" smtClean="0"/>
              <a:t>Well fed - shall be hungry</a:t>
            </a:r>
          </a:p>
          <a:p>
            <a:r>
              <a:rPr lang="en-US" dirty="0" smtClean="0"/>
              <a:t>Laugh now – shall mourn and weep</a:t>
            </a:r>
          </a:p>
          <a:p>
            <a:r>
              <a:rPr lang="en-US" dirty="0" smtClean="0"/>
              <a:t>All speak well of you</a:t>
            </a:r>
          </a:p>
          <a:p>
            <a:r>
              <a:rPr lang="en-US" dirty="0" smtClean="0"/>
              <a:t>They treated the false prophets the same way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6:24 - 26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3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I say to you who </a:t>
            </a:r>
            <a:r>
              <a:rPr lang="en-US" i="1" dirty="0" smtClean="0"/>
              <a:t>hear</a:t>
            </a:r>
            <a:r>
              <a:rPr lang="en-US" dirty="0" smtClean="0"/>
              <a:t> ; not all those there</a:t>
            </a:r>
          </a:p>
          <a:p>
            <a:r>
              <a:rPr lang="en-US" dirty="0" smtClean="0"/>
              <a:t>Love your enemies; do good to those who hate you</a:t>
            </a:r>
          </a:p>
          <a:p>
            <a:r>
              <a:rPr lang="en-US" dirty="0" smtClean="0"/>
              <a:t>Bless those who curse you</a:t>
            </a:r>
          </a:p>
          <a:p>
            <a:r>
              <a:rPr lang="en-US" dirty="0" smtClean="0"/>
              <a:t>Pray for those who mistreat you</a:t>
            </a:r>
          </a:p>
          <a:p>
            <a:r>
              <a:rPr lang="en-US" dirty="0" smtClean="0"/>
              <a:t>Give, turn the other cheek, give your shirt too</a:t>
            </a:r>
          </a:p>
          <a:p>
            <a:r>
              <a:rPr lang="en-US" dirty="0" smtClean="0"/>
              <a:t>Treat others the same way you want them to treat you: The Golden Rule</a:t>
            </a:r>
          </a:p>
          <a:p>
            <a:r>
              <a:rPr lang="en-US" dirty="0" smtClean="0"/>
              <a:t>Christians are to be known by their love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Luke 6:27 -31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559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Love:</a:t>
            </a:r>
            <a:r>
              <a:rPr lang="en-US" dirty="0" smtClean="0"/>
              <a:t> </a:t>
            </a:r>
            <a:r>
              <a:rPr lang="en-US" dirty="0" err="1" smtClean="0"/>
              <a:t>agapao</a:t>
            </a:r>
            <a:r>
              <a:rPr lang="en-US" dirty="0" smtClean="0"/>
              <a:t> – wish well to, take pleasure in, spoken only of Christians as united with God or with each other in holy bonds of love. For the believer: preferring to live through Christ, embracing God’s will and obeying through His power. Actively doing what the Lord prefers</a:t>
            </a:r>
          </a:p>
          <a:p>
            <a:r>
              <a:rPr lang="en-US" dirty="0" smtClean="0"/>
              <a:t>This is what the Most High does: He is kind and merciful to ungrateful and evil men</a:t>
            </a:r>
          </a:p>
          <a:p>
            <a:r>
              <a:rPr lang="en-US" b="1" dirty="0" smtClean="0"/>
              <a:t>James 2:</a:t>
            </a:r>
            <a:r>
              <a:rPr lang="en-US" dirty="0" smtClean="0"/>
              <a:t> Judgment will be merciless to the one who has shown no mercy</a:t>
            </a:r>
          </a:p>
          <a:p>
            <a:r>
              <a:rPr lang="en-US" dirty="0" smtClean="0"/>
              <a:t>Mercy triumphs over judgment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6:32 -36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50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judge or condemn other believers</a:t>
            </a:r>
          </a:p>
          <a:p>
            <a:r>
              <a:rPr lang="en-US" dirty="0" smtClean="0"/>
              <a:t>Pardon, bless and pray for them</a:t>
            </a:r>
          </a:p>
          <a:p>
            <a:r>
              <a:rPr lang="en-US" dirty="0" smtClean="0"/>
              <a:t>Give mercy and it will be given to you</a:t>
            </a:r>
          </a:p>
          <a:p>
            <a:r>
              <a:rPr lang="en-US" b="1" dirty="0" smtClean="0"/>
              <a:t>Judge: </a:t>
            </a:r>
            <a:r>
              <a:rPr lang="en-US" dirty="0" smtClean="0"/>
              <a:t>by implication to condemn, to determine right or wrong</a:t>
            </a:r>
          </a:p>
          <a:p>
            <a:r>
              <a:rPr lang="en-US" b="1" dirty="0" smtClean="0"/>
              <a:t>Condemn:</a:t>
            </a:r>
            <a:r>
              <a:rPr lang="en-US" dirty="0" smtClean="0"/>
              <a:t> to pass sentence on</a:t>
            </a:r>
          </a:p>
          <a:p>
            <a:r>
              <a:rPr lang="en-US" b="1" dirty="0" smtClean="0"/>
              <a:t>Pardon:</a:t>
            </a:r>
            <a:r>
              <a:rPr lang="en-US" dirty="0" smtClean="0"/>
              <a:t> to set free, to unbind</a:t>
            </a:r>
          </a:p>
          <a:p>
            <a:r>
              <a:rPr lang="en-US" dirty="0" smtClean="0"/>
              <a:t>Treat others the way you want to be treated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6:37 - 38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9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impossible for the blind to lead the blind</a:t>
            </a:r>
          </a:p>
          <a:p>
            <a:r>
              <a:rPr lang="en-US" dirty="0" smtClean="0"/>
              <a:t>Jesus was the one who could see</a:t>
            </a:r>
          </a:p>
          <a:p>
            <a:r>
              <a:rPr lang="en-US" dirty="0" smtClean="0"/>
              <a:t>A pupil is not above his teacher: Jesus is the teacher to His disciples, those who hear</a:t>
            </a:r>
          </a:p>
          <a:p>
            <a:r>
              <a:rPr lang="en-US" dirty="0" smtClean="0"/>
              <a:t>Don’t judge/condemn a brother; judge and examine yourself first. Then you can help your brother because you see clearly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6:39 -42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8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tree is known by its fruit: good or bad</a:t>
            </a:r>
          </a:p>
          <a:p>
            <a:r>
              <a:rPr lang="en-US" dirty="0" smtClean="0"/>
              <a:t>Good fruit: good heart</a:t>
            </a:r>
          </a:p>
          <a:p>
            <a:r>
              <a:rPr lang="en-US" dirty="0" smtClean="0"/>
              <a:t>Bad fruit: evil heart</a:t>
            </a:r>
          </a:p>
          <a:p>
            <a:r>
              <a:rPr lang="en-US" dirty="0" smtClean="0"/>
              <a:t>A person’s mouth speaks what’s in his heart</a:t>
            </a:r>
          </a:p>
          <a:p>
            <a:r>
              <a:rPr lang="en-US" dirty="0" smtClean="0"/>
              <a:t>Good fruit: love, bless, pray…</a:t>
            </a:r>
          </a:p>
          <a:p>
            <a:r>
              <a:rPr lang="en-US" dirty="0" smtClean="0"/>
              <a:t>All you who are listening: apostles, disciples, Jew and Gentile</a:t>
            </a:r>
          </a:p>
          <a:p>
            <a:r>
              <a:rPr lang="en-US" dirty="0" smtClean="0"/>
              <a:t>“Why do you call Me Lord, Lord, and do not do what I say?”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6:43 - 46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0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Matt. 7:1-2 </a:t>
            </a:r>
            <a:r>
              <a:rPr lang="en-US" dirty="0" smtClean="0"/>
              <a:t>Mercy is better than judging. Judgment will be according to the standard YOU have used for others</a:t>
            </a:r>
          </a:p>
          <a:p>
            <a:r>
              <a:rPr lang="en-US" b="1" dirty="0" smtClean="0"/>
              <a:t>John 7</a:t>
            </a:r>
            <a:r>
              <a:rPr lang="en-US" dirty="0" smtClean="0"/>
              <a:t> Right judgment is based on the Law, not appearances</a:t>
            </a:r>
          </a:p>
          <a:p>
            <a:r>
              <a:rPr lang="en-US" b="1" dirty="0" smtClean="0"/>
              <a:t>James 4</a:t>
            </a:r>
            <a:r>
              <a:rPr lang="en-US" dirty="0" smtClean="0"/>
              <a:t> God is the only Lawgiver. Don’t speak evil against a brother</a:t>
            </a:r>
          </a:p>
          <a:p>
            <a:r>
              <a:rPr lang="en-US" b="1" dirty="0" smtClean="0"/>
              <a:t>Rom. 2</a:t>
            </a:r>
            <a:r>
              <a:rPr lang="en-US" dirty="0" smtClean="0"/>
              <a:t> You who judge practice the same thing and condemn yourselves </a:t>
            </a:r>
          </a:p>
          <a:p>
            <a:r>
              <a:rPr lang="en-US" b="1" dirty="0" smtClean="0"/>
              <a:t>Zech. 8 </a:t>
            </a:r>
            <a:r>
              <a:rPr lang="en-US" dirty="0" smtClean="0"/>
              <a:t>Render judgments with truth</a:t>
            </a:r>
            <a:r>
              <a:rPr lang="en-US" smtClean="0"/>
              <a:t>: it creates </a:t>
            </a:r>
            <a:r>
              <a:rPr lang="en-US" dirty="0" smtClean="0"/>
              <a:t>peace in your gates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7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who hears Jesus’ words and does them is His true follower and is blessed</a:t>
            </a:r>
          </a:p>
          <a:p>
            <a:r>
              <a:rPr lang="en-US" dirty="0" smtClean="0"/>
              <a:t>Those who don’t, will come to ruin – judgment/woe</a:t>
            </a:r>
          </a:p>
          <a:p>
            <a:r>
              <a:rPr lang="en-US" b="1" dirty="0" smtClean="0"/>
              <a:t>Possible Theme: </a:t>
            </a:r>
            <a:r>
              <a:rPr lang="en-US" dirty="0" smtClean="0"/>
              <a:t>Lord of the Sabbath, 12 apostles chosen, “</a:t>
            </a:r>
            <a:r>
              <a:rPr lang="en-US" dirty="0" err="1" smtClean="0"/>
              <a:t>blesseds</a:t>
            </a:r>
            <a:r>
              <a:rPr lang="en-US" dirty="0" smtClean="0"/>
              <a:t> and woes”</a:t>
            </a:r>
          </a:p>
          <a:p>
            <a:r>
              <a:rPr lang="en-US" b="1" dirty="0" smtClean="0"/>
              <a:t>Application:</a:t>
            </a:r>
            <a:r>
              <a:rPr lang="en-US" dirty="0" smtClean="0"/>
              <a:t> Am I being merciful or judging</a:t>
            </a:r>
          </a:p>
          <a:p>
            <a:r>
              <a:rPr lang="en-US" dirty="0" smtClean="0"/>
              <a:t>Am I truly following Jesus’ example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6:46-49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5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Luke wrote what he had investigated carefully, so Theophilus would know the </a:t>
            </a:r>
            <a:r>
              <a:rPr lang="en-US" b="1" dirty="0" smtClean="0"/>
              <a:t>exact truth </a:t>
            </a:r>
            <a:r>
              <a:rPr lang="en-US" dirty="0" smtClean="0"/>
              <a:t>about Jesus</a:t>
            </a:r>
          </a:p>
          <a:p>
            <a:r>
              <a:rPr lang="en-US" b="1" dirty="0" smtClean="0"/>
              <a:t>Luke 1</a:t>
            </a:r>
            <a:r>
              <a:rPr lang="en-US" dirty="0" smtClean="0"/>
              <a:t> Gabriel announced births of John and Jesus; John the Baptist was born</a:t>
            </a:r>
          </a:p>
          <a:p>
            <a:r>
              <a:rPr lang="en-US" b="1" dirty="0" smtClean="0"/>
              <a:t>Luke 2</a:t>
            </a:r>
            <a:r>
              <a:rPr lang="en-US" dirty="0" smtClean="0"/>
              <a:t> Jesus’ birth</a:t>
            </a:r>
          </a:p>
          <a:p>
            <a:r>
              <a:rPr lang="en-US" b="1" dirty="0" smtClean="0"/>
              <a:t>These two chapters are the foundation of Luke</a:t>
            </a:r>
          </a:p>
          <a:p>
            <a:r>
              <a:rPr lang="en-US" b="1" dirty="0" smtClean="0"/>
              <a:t>Luke 3</a:t>
            </a:r>
            <a:r>
              <a:rPr lang="en-US" dirty="0" smtClean="0"/>
              <a:t> John preached baptism of repentance; Jesus’ baptism: a genealogy</a:t>
            </a:r>
          </a:p>
          <a:p>
            <a:r>
              <a:rPr lang="en-US" dirty="0" smtClean="0"/>
              <a:t>This is the beginning of </a:t>
            </a:r>
            <a:r>
              <a:rPr lang="en-US" b="1" dirty="0" smtClean="0"/>
              <a:t>both</a:t>
            </a:r>
            <a:r>
              <a:rPr lang="en-US" dirty="0" smtClean="0"/>
              <a:t> John and Jesus’ ministries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6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Luke 4</a:t>
            </a:r>
            <a:r>
              <a:rPr lang="en-US" dirty="0" smtClean="0"/>
              <a:t>  Jesus’ temptation, teaching in Nazareth and Capernaum</a:t>
            </a:r>
          </a:p>
          <a:p>
            <a:r>
              <a:rPr lang="en-US" b="1" dirty="0" smtClean="0"/>
              <a:t>Vs. 43 </a:t>
            </a:r>
            <a:r>
              <a:rPr lang="en-US" dirty="0" smtClean="0"/>
              <a:t>tells WHY He came and this is what He does from now on: Preaches the kingdom of God</a:t>
            </a:r>
          </a:p>
          <a:p>
            <a:r>
              <a:rPr lang="en-US" b="1" dirty="0" smtClean="0"/>
              <a:t>Luke 5</a:t>
            </a:r>
            <a:r>
              <a:rPr lang="en-US" dirty="0" smtClean="0"/>
              <a:t> Simon Peter, James, John, and Levi followed Jesus.</a:t>
            </a:r>
          </a:p>
          <a:p>
            <a:r>
              <a:rPr lang="en-US" b="1" dirty="0" smtClean="0"/>
              <a:t>Vs. 32 </a:t>
            </a:r>
            <a:r>
              <a:rPr lang="en-US" dirty="0" smtClean="0"/>
              <a:t>is another statement about why Jesus came: to call sinners to repent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Jesus, disciples, walking and eating in some grain fields, </a:t>
            </a:r>
            <a:r>
              <a:rPr lang="en-US" b="1" dirty="0" smtClean="0"/>
              <a:t>on the Sabbath</a:t>
            </a:r>
          </a:p>
          <a:p>
            <a:r>
              <a:rPr lang="en-US" dirty="0" smtClean="0"/>
              <a:t>Pharisees ask why they did what was unlawful </a:t>
            </a:r>
            <a:r>
              <a:rPr lang="en-US" b="1" dirty="0" smtClean="0"/>
              <a:t>on the Sabbath</a:t>
            </a:r>
          </a:p>
          <a:p>
            <a:r>
              <a:rPr lang="en-US" dirty="0" smtClean="0"/>
              <a:t>JESUS keeps answering the Pharisees, not the disciples.</a:t>
            </a:r>
          </a:p>
          <a:p>
            <a:r>
              <a:rPr lang="en-US" dirty="0" smtClean="0"/>
              <a:t>Jesus gives OT example of David eating the showbread </a:t>
            </a:r>
          </a:p>
          <a:p>
            <a:r>
              <a:rPr lang="en-US" dirty="0" smtClean="0"/>
              <a:t>Same thing He did with Satan when he tempted Him……He quoted Scripture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 1-4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Son of Man is “Lord of the Sabbath”</a:t>
            </a:r>
          </a:p>
          <a:p>
            <a:r>
              <a:rPr lang="en-US" b="1" dirty="0" smtClean="0"/>
              <a:t>Luke 5:24 </a:t>
            </a:r>
            <a:r>
              <a:rPr lang="en-US" dirty="0" smtClean="0"/>
              <a:t>The Son of Man has authority to forgive sins, then He healed the paralytic</a:t>
            </a:r>
          </a:p>
          <a:p>
            <a:r>
              <a:rPr lang="en-US" b="1" dirty="0" smtClean="0"/>
              <a:t>“Lord”: </a:t>
            </a:r>
            <a:r>
              <a:rPr lang="en-US" dirty="0" err="1" smtClean="0"/>
              <a:t>kurios</a:t>
            </a:r>
            <a:r>
              <a:rPr lang="en-US" dirty="0" smtClean="0"/>
              <a:t> – master, sir, a person exercising absolute ownership rights</a:t>
            </a:r>
          </a:p>
          <a:p>
            <a:r>
              <a:rPr lang="en-US" b="1" dirty="0" smtClean="0"/>
              <a:t>Mk. 2:27 </a:t>
            </a:r>
            <a:r>
              <a:rPr lang="en-US" dirty="0" smtClean="0"/>
              <a:t>Sabbath was made for man not man for the Sabbath</a:t>
            </a:r>
          </a:p>
          <a:p>
            <a:r>
              <a:rPr lang="en-US" dirty="0" smtClean="0"/>
              <a:t>On another Sabbath, the Lord of the Sabbath was teaching in the synagogue </a:t>
            </a:r>
          </a:p>
          <a:p>
            <a:r>
              <a:rPr lang="en-US" b="1" dirty="0" smtClean="0"/>
              <a:t>Lk 4:16 </a:t>
            </a:r>
            <a:r>
              <a:rPr lang="en-US" dirty="0" smtClean="0"/>
              <a:t>Nazareth  </a:t>
            </a:r>
            <a:r>
              <a:rPr lang="en-US" b="1" dirty="0" smtClean="0"/>
              <a:t>4:31</a:t>
            </a:r>
            <a:r>
              <a:rPr lang="en-US" dirty="0" smtClean="0"/>
              <a:t> Capernaum 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6:5-6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4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Jesus, the Lord of the Sabbath, asks the Pharisees: “Is it </a:t>
            </a:r>
            <a:r>
              <a:rPr lang="en-US" i="1" dirty="0" smtClean="0"/>
              <a:t>lawful </a:t>
            </a:r>
            <a:r>
              <a:rPr lang="en-US" dirty="0" smtClean="0"/>
              <a:t>to do good or harm on the Sabbath…?” since they were watching Him so closely.</a:t>
            </a:r>
          </a:p>
          <a:p>
            <a:r>
              <a:rPr lang="en-US" dirty="0" smtClean="0"/>
              <a:t>Jesus heals the man’s hand, which infuriates the Pharisees and they discuss what they might do to Him.</a:t>
            </a:r>
          </a:p>
          <a:p>
            <a:r>
              <a:rPr lang="en-US" b="1" dirty="0" smtClean="0"/>
              <a:t>Lk. 4:28 </a:t>
            </a:r>
            <a:r>
              <a:rPr lang="en-US" dirty="0" smtClean="0"/>
              <a:t>All the people in the synagogue were filled with rage, drove Him out and were going to throw Him down a cliff.</a:t>
            </a:r>
          </a:p>
          <a:p>
            <a:r>
              <a:rPr lang="en-US" dirty="0" smtClean="0"/>
              <a:t>He leaves. He doesn’t fight, become impatient, or walk off in disgust. He just goes elsewhere.</a:t>
            </a:r>
          </a:p>
          <a:p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6:7-11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25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went off to the mountain to pray (5:16)</a:t>
            </a:r>
          </a:p>
          <a:p>
            <a:r>
              <a:rPr lang="en-US" dirty="0" smtClean="0"/>
              <a:t>After praying all night, He calls His disciples up to the mountain with Him and chooses the 12 apostles</a:t>
            </a:r>
          </a:p>
          <a:p>
            <a:r>
              <a:rPr lang="en-US" b="1" dirty="0" smtClean="0"/>
              <a:t>Apostle:</a:t>
            </a:r>
            <a:r>
              <a:rPr lang="en-US" dirty="0" smtClean="0"/>
              <a:t> a messenger, one sent on a mission, a messenger, one commissioned by another to represent him in some way, especially a man sent out by </a:t>
            </a:r>
            <a:r>
              <a:rPr lang="en-US" dirty="0"/>
              <a:t>J</a:t>
            </a:r>
            <a:r>
              <a:rPr lang="en-US" dirty="0" smtClean="0"/>
              <a:t>esus Christ Himself to preach the gospel.</a:t>
            </a:r>
          </a:p>
          <a:p>
            <a:r>
              <a:rPr lang="en-US" b="1" dirty="0" smtClean="0"/>
              <a:t>Disciple:</a:t>
            </a:r>
            <a:r>
              <a:rPr lang="en-US" dirty="0" smtClean="0"/>
              <a:t> Learner, student, pupil…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6:12-16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4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and His apostles now come down to a large crowd of: disciples, people from Judea, Jerusalem, </a:t>
            </a:r>
            <a:r>
              <a:rPr lang="en-US" dirty="0" err="1" smtClean="0"/>
              <a:t>Tyre</a:t>
            </a:r>
            <a:r>
              <a:rPr lang="en-US" dirty="0" smtClean="0"/>
              <a:t> and Sidon, the sick and possessed.</a:t>
            </a:r>
          </a:p>
          <a:p>
            <a:r>
              <a:rPr lang="en-US" dirty="0" smtClean="0"/>
              <a:t>They had come to HEAR and to TOUCH</a:t>
            </a:r>
          </a:p>
          <a:p>
            <a:r>
              <a:rPr lang="en-US" dirty="0" smtClean="0"/>
              <a:t>Why do people come to Jesus today? Why did YOU?</a:t>
            </a:r>
          </a:p>
          <a:p>
            <a:r>
              <a:rPr lang="en-US" dirty="0" smtClean="0"/>
              <a:t>Does it change them? Did it change you? (fruit….)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6:17-19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61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Jesus turns His gaze to His disciples/pupils</a:t>
            </a:r>
          </a:p>
          <a:p>
            <a:r>
              <a:rPr lang="en-US" dirty="0" smtClean="0"/>
              <a:t>Blessed      Woes</a:t>
            </a:r>
          </a:p>
          <a:p>
            <a:r>
              <a:rPr lang="en-US" dirty="0" smtClean="0"/>
              <a:t>Love           Judge</a:t>
            </a:r>
          </a:p>
          <a:p>
            <a:r>
              <a:rPr lang="en-US" dirty="0" smtClean="0"/>
              <a:t>Blessed: poor – kingdom of God</a:t>
            </a:r>
          </a:p>
          <a:p>
            <a:r>
              <a:rPr lang="en-US" dirty="0" smtClean="0"/>
              <a:t>Hunger now – shall be satisfied</a:t>
            </a:r>
          </a:p>
          <a:p>
            <a:r>
              <a:rPr lang="en-US" dirty="0" smtClean="0"/>
              <a:t>Hated, ostracized, insulted and scorned on account of the Son of Man</a:t>
            </a:r>
          </a:p>
          <a:p>
            <a:r>
              <a:rPr lang="en-US" dirty="0" smtClean="0"/>
              <a:t>Be glad, leap for joy – your reward is great in heaven</a:t>
            </a:r>
          </a:p>
          <a:p>
            <a:r>
              <a:rPr lang="en-US" dirty="0" smtClean="0"/>
              <a:t>They treated the true prophets the same way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6:20 -23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06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1127</Words>
  <Application>Microsoft Office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Luke Part 1</vt:lpstr>
      <vt:lpstr>Review</vt:lpstr>
      <vt:lpstr>Review</vt:lpstr>
      <vt:lpstr>Luke 6: 1-4</vt:lpstr>
      <vt:lpstr>Luke 6:5-6</vt:lpstr>
      <vt:lpstr>Luke 6:7-11</vt:lpstr>
      <vt:lpstr>Luke 6:12-16</vt:lpstr>
      <vt:lpstr>Luke 6:17-19</vt:lpstr>
      <vt:lpstr>Luke 6:20 -23</vt:lpstr>
      <vt:lpstr>Luke 6:24 - 26</vt:lpstr>
      <vt:lpstr>Luke 6:27 -31 </vt:lpstr>
      <vt:lpstr>Luke 6:32 -36 </vt:lpstr>
      <vt:lpstr>Luke 6:37 - 38</vt:lpstr>
      <vt:lpstr>Luke 6:39 -42</vt:lpstr>
      <vt:lpstr>Luke 6:43 - 46</vt:lpstr>
      <vt:lpstr>Cross References</vt:lpstr>
      <vt:lpstr>Luke 6:46-49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Jenny Goins</dc:creator>
  <cp:lastModifiedBy>Jenny Goins</cp:lastModifiedBy>
  <cp:revision>27</cp:revision>
  <dcterms:created xsi:type="dcterms:W3CDTF">2021-09-15T08:47:37Z</dcterms:created>
  <dcterms:modified xsi:type="dcterms:W3CDTF">2021-09-15T10:44:06Z</dcterms:modified>
</cp:coreProperties>
</file>