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E081E99-F3E3-416B-9EB6-3627394190CE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09AC94C-BA28-42CA-942F-8E2E184455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Luke Part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29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Spirit of the Lord was upon Him</a:t>
            </a:r>
          </a:p>
          <a:p>
            <a:r>
              <a:rPr lang="en-US" dirty="0" smtClean="0"/>
              <a:t>Preached the gospel to the poor</a:t>
            </a:r>
          </a:p>
          <a:p>
            <a:r>
              <a:rPr lang="en-US" dirty="0" smtClean="0"/>
              <a:t>Proclaimed liberty to the captives</a:t>
            </a:r>
          </a:p>
          <a:p>
            <a:r>
              <a:rPr lang="en-US" dirty="0" smtClean="0"/>
              <a:t>Recovery of sight to the blind</a:t>
            </a:r>
          </a:p>
          <a:p>
            <a:r>
              <a:rPr lang="en-US" dirty="0" smtClean="0"/>
              <a:t>Set oppressed free</a:t>
            </a:r>
          </a:p>
          <a:p>
            <a:r>
              <a:rPr lang="en-US" dirty="0" smtClean="0"/>
              <a:t>Proclaimed favorable year of our Lord</a:t>
            </a:r>
          </a:p>
          <a:p>
            <a:r>
              <a:rPr lang="en-US" dirty="0" smtClean="0"/>
              <a:t>He did NOT read the rest of verse 2 about the day of God’s vengeance: It was yet future</a:t>
            </a:r>
          </a:p>
          <a:p>
            <a:r>
              <a:rPr lang="en-US" dirty="0" smtClean="0"/>
              <a:t>They only knew Him as Joseph’s son, yet they marveled at His gracious words.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4:18 </a:t>
            </a:r>
            <a:r>
              <a:rPr lang="en-US" dirty="0" smtClean="0"/>
              <a:t>– 22   Is. 61:1-2b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70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“Physician, heal thyself” which was Hippocrates’ instructions to physicians.</a:t>
            </a:r>
          </a:p>
          <a:p>
            <a:r>
              <a:rPr lang="en-US" dirty="0" smtClean="0"/>
              <a:t>They wanted Him to prove Himself by doing in Nazareth, what He’d done in Capernaum.</a:t>
            </a:r>
          </a:p>
          <a:p>
            <a:r>
              <a:rPr lang="en-US" dirty="0" smtClean="0"/>
              <a:t>A prophet is not welcome in his hometown</a:t>
            </a:r>
          </a:p>
          <a:p>
            <a:r>
              <a:rPr lang="en-US" dirty="0" smtClean="0"/>
              <a:t>He gave Old Testament references of Elijah going to a Gentile widow in Sidon and Elisha going to a Gentile leper of Syria. NOT to a Jew</a:t>
            </a:r>
          </a:p>
          <a:p>
            <a:r>
              <a:rPr lang="en-US" dirty="0" smtClean="0"/>
              <a:t>People were filled with rage and tried to kill Him.  This showed their true hearts.</a:t>
            </a:r>
          </a:p>
          <a:p>
            <a:r>
              <a:rPr lang="en-US" dirty="0" smtClean="0"/>
              <a:t>But He passed through them and went away.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4: 23 - 30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88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Jesus goes to Capernaum, taught on the Sabbath in the synagogue</a:t>
            </a:r>
          </a:p>
          <a:p>
            <a:r>
              <a:rPr lang="en-US" dirty="0" smtClean="0"/>
              <a:t>Rebuked a demon and delivered a man who was demon possessed IN the </a:t>
            </a:r>
            <a:r>
              <a:rPr lang="en-US" dirty="0" smtClean="0"/>
              <a:t>synagogue </a:t>
            </a:r>
            <a:endParaRPr lang="en-US" dirty="0" smtClean="0"/>
          </a:p>
          <a:p>
            <a:r>
              <a:rPr lang="en-US" dirty="0" smtClean="0"/>
              <a:t>Demons call Him the “Holy One of God” first</a:t>
            </a:r>
          </a:p>
          <a:p>
            <a:r>
              <a:rPr lang="en-US" dirty="0" smtClean="0"/>
              <a:t>People were amazed at Jesus authority in teaching and power over demons/spirits</a:t>
            </a:r>
          </a:p>
          <a:p>
            <a:r>
              <a:rPr lang="en-US" dirty="0" smtClean="0"/>
              <a:t>Demon didn’t do the man any harm, so they must’ve done him harm before</a:t>
            </a:r>
          </a:p>
          <a:p>
            <a:r>
              <a:rPr lang="en-US" dirty="0" smtClean="0"/>
              <a:t>He fulfilled Is. 61</a:t>
            </a:r>
          </a:p>
          <a:p>
            <a:r>
              <a:rPr lang="en-US" dirty="0" smtClean="0"/>
              <a:t>News </a:t>
            </a:r>
            <a:r>
              <a:rPr lang="en-US" dirty="0" smtClean="0"/>
              <a:t>of Him spread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4: 31 - 37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864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left the synagogue and went to Peter’s house where He healed his mother in law</a:t>
            </a:r>
          </a:p>
          <a:p>
            <a:r>
              <a:rPr lang="en-US" dirty="0" smtClean="0"/>
              <a:t>He healed all who came to Him</a:t>
            </a:r>
          </a:p>
          <a:p>
            <a:r>
              <a:rPr lang="en-US" dirty="0" smtClean="0"/>
              <a:t>Demons called Him, “The Son of God” but He stopped them from speaking because they knew He was the Christ, and seemed to have to proclaim it: but the timing was not right.</a:t>
            </a:r>
          </a:p>
          <a:p>
            <a:r>
              <a:rPr lang="en-US" dirty="0" smtClean="0"/>
              <a:t> He kept on preaching in the synagogues of Judea because He knew His purpose: to preach the kingdom of God.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4: 38 - 44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35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fulfilled verses 1-2b. How are WE supposed to follow His example?</a:t>
            </a:r>
          </a:p>
          <a:p>
            <a:r>
              <a:rPr lang="en-US" dirty="0" smtClean="0"/>
              <a:t>Preach the gospel, it is the favorable year of the Lord, we have the good news</a:t>
            </a:r>
          </a:p>
          <a:p>
            <a:r>
              <a:rPr lang="en-US" dirty="0" smtClean="0"/>
              <a:t>Temptations: MUST be met with Scripture and its truths. It is our sword </a:t>
            </a:r>
          </a:p>
          <a:p>
            <a:r>
              <a:rPr lang="en-US" dirty="0" smtClean="0"/>
              <a:t>We are to be led by the Spirit just as Jesus was</a:t>
            </a:r>
          </a:p>
          <a:p>
            <a:r>
              <a:rPr lang="en-US" dirty="0" smtClean="0"/>
              <a:t>We are to share the gospel as described in Isaiah. It is GOOD NEWS!!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Isaiah 61, Temptations: 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58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gets in Simon’s boat because the crowds are pressing in around Him</a:t>
            </a:r>
          </a:p>
          <a:p>
            <a:r>
              <a:rPr lang="en-US" dirty="0" smtClean="0"/>
              <a:t>When He had finished speaking, He told Simon to put into deep water. Simon didn’t tell Him he hadn’t caught any fish…..</a:t>
            </a:r>
          </a:p>
          <a:p>
            <a:r>
              <a:rPr lang="en-US" dirty="0" smtClean="0"/>
              <a:t>He now told Him they’d done that all night, but, “I will do as you say….” </a:t>
            </a:r>
          </a:p>
          <a:p>
            <a:r>
              <a:rPr lang="en-US" dirty="0" smtClean="0"/>
              <a:t>The catch was so big it was breaking their nets and they had to call James and John to come help them.   </a:t>
            </a:r>
            <a:r>
              <a:rPr lang="en-US" b="1" dirty="0" smtClean="0"/>
              <a:t>Eph. 3:20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5:1-7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32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Simon Peter fell down at Jesus’ feet, “Go away from me Lord for I am a sinful man.”</a:t>
            </a:r>
          </a:p>
          <a:p>
            <a:r>
              <a:rPr lang="en-US" dirty="0" smtClean="0"/>
              <a:t>The Holy One of God reveals sin and Peter is convicted. They are amazed because of the catch but Jesus says, “Do not fear.”</a:t>
            </a:r>
          </a:p>
          <a:p>
            <a:r>
              <a:rPr lang="en-US" b="1" dirty="0" smtClean="0"/>
              <a:t>Amazed:</a:t>
            </a:r>
            <a:r>
              <a:rPr lang="en-US" dirty="0" smtClean="0"/>
              <a:t> referring to someone who becomes stunned at what they see or hear due to the suddenness and unusualness of the phenomenon.</a:t>
            </a:r>
          </a:p>
          <a:p>
            <a:r>
              <a:rPr lang="en-US" dirty="0" smtClean="0"/>
              <a:t>Simon now calls Him Lord, not Master.</a:t>
            </a:r>
          </a:p>
          <a:p>
            <a:r>
              <a:rPr lang="en-US" dirty="0" smtClean="0"/>
              <a:t>They left everything and followed Him.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5: 8-11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3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healed the leper, after he fell on his face and implored Him, “</a:t>
            </a:r>
            <a:r>
              <a:rPr lang="en-US" b="1" dirty="0" smtClean="0"/>
              <a:t>If</a:t>
            </a:r>
            <a:r>
              <a:rPr lang="en-US" dirty="0" smtClean="0"/>
              <a:t> You are willing, You </a:t>
            </a:r>
            <a:r>
              <a:rPr lang="en-US" b="1" dirty="0" smtClean="0"/>
              <a:t>can </a:t>
            </a:r>
            <a:r>
              <a:rPr lang="en-US" dirty="0" smtClean="0"/>
              <a:t>make me clean.”</a:t>
            </a:r>
          </a:p>
          <a:p>
            <a:r>
              <a:rPr lang="en-US" dirty="0" smtClean="0"/>
              <a:t>Jesus tells him to present himself before the priest, just as the Law of Moses instructs</a:t>
            </a:r>
          </a:p>
          <a:p>
            <a:r>
              <a:rPr lang="en-US" dirty="0" smtClean="0"/>
              <a:t>Large crowds were gathering to listen, and to be healed.</a:t>
            </a:r>
          </a:p>
          <a:p>
            <a:r>
              <a:rPr lang="en-US" dirty="0" smtClean="0"/>
              <a:t>But, Jesus would often slip away to the wilderness, where He had been tempted, to pray; to speak with the Father.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5:12 -16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006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Pharisees and teachers of the law from Galilee and Judea, even Jerusalem had come to hear Him teach in </a:t>
            </a:r>
            <a:r>
              <a:rPr lang="en-US" dirty="0" smtClean="0"/>
              <a:t>Capernaum</a:t>
            </a:r>
            <a:r>
              <a:rPr lang="en-US" dirty="0" smtClean="0"/>
              <a:t>, his home town. They saw him heal the paralytic</a:t>
            </a:r>
          </a:p>
          <a:p>
            <a:r>
              <a:rPr lang="en-US" dirty="0" smtClean="0"/>
              <a:t>The power of the Lord was present for Him to perform healing. Everything He did, was what the Father told Him to do.</a:t>
            </a:r>
          </a:p>
          <a:p>
            <a:r>
              <a:rPr lang="en-US" dirty="0" smtClean="0"/>
              <a:t>Four friends of the paralytic were relentless in their pursuit to get him in front of Jesus.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5:17 - 19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30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Scribes:</a:t>
            </a:r>
            <a:r>
              <a:rPr lang="en-US" dirty="0" smtClean="0"/>
              <a:t> copied, wrote copies of the Law and the majority were Pharisees. They were enrolled in the Sanhedrin.</a:t>
            </a:r>
          </a:p>
          <a:p>
            <a:r>
              <a:rPr lang="en-US" b="1" dirty="0" smtClean="0"/>
              <a:t>Pharisees:</a:t>
            </a:r>
            <a:r>
              <a:rPr lang="en-US" dirty="0" smtClean="0"/>
              <a:t> a Jewish religious sect meaning “separated ones”, dedicated to keeping the Law. Everything was “outward” for show; their hearts were not right</a:t>
            </a:r>
            <a:r>
              <a:rPr lang="en-US" dirty="0" smtClean="0"/>
              <a:t>. Enemies of Jesus.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Scribes and Pharisees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58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Luke wrote an account which he investigated carefully for Theophilus to know the exact truth</a:t>
            </a:r>
          </a:p>
          <a:p>
            <a:r>
              <a:rPr lang="en-US" b="1" dirty="0" smtClean="0"/>
              <a:t>Luke 1</a:t>
            </a:r>
            <a:r>
              <a:rPr lang="en-US" dirty="0" smtClean="0"/>
              <a:t>  Gabriel announced birth of John and  Jesus: John the </a:t>
            </a:r>
            <a:r>
              <a:rPr lang="en-US" dirty="0"/>
              <a:t>B</a:t>
            </a:r>
            <a:r>
              <a:rPr lang="en-US" dirty="0" smtClean="0"/>
              <a:t>aptist is born	</a:t>
            </a:r>
          </a:p>
          <a:p>
            <a:r>
              <a:rPr lang="en-US" b="1" dirty="0" smtClean="0"/>
              <a:t>Luke 2</a:t>
            </a:r>
            <a:r>
              <a:rPr lang="en-US" dirty="0" smtClean="0"/>
              <a:t>  Jesus’ birth</a:t>
            </a:r>
          </a:p>
          <a:p>
            <a:r>
              <a:rPr lang="en-US" b="1" dirty="0" smtClean="0"/>
              <a:t>Luke 3</a:t>
            </a:r>
            <a:r>
              <a:rPr lang="en-US" dirty="0" smtClean="0"/>
              <a:t> John preaches baptism of repentance: Jesus’ baptism; a genealogy</a:t>
            </a:r>
          </a:p>
          <a:p>
            <a:r>
              <a:rPr lang="en-US" b="1" dirty="0" smtClean="0"/>
              <a:t>Luke 4  </a:t>
            </a:r>
            <a:r>
              <a:rPr lang="en-US" dirty="0" smtClean="0"/>
              <a:t>Jesus’ temptation, teaching in Nazareth and Capernaum, healing Peter’s mother in law, casting out demons….</a:t>
            </a:r>
            <a:endParaRPr lang="en-US" b="1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 Luke 1-3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27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“Friend, your sins are forgiven you.” Not what he thought he was looking for. Spiritual healing. He was coming for physical healing.</a:t>
            </a:r>
          </a:p>
          <a:p>
            <a:r>
              <a:rPr lang="en-US" dirty="0" smtClean="0"/>
              <a:t>The Pharisees accused Him of blasphemy because only God can forgive sins.</a:t>
            </a:r>
          </a:p>
          <a:p>
            <a:r>
              <a:rPr lang="en-US" dirty="0" smtClean="0"/>
              <a:t>So to prove His authority, He healed the man.</a:t>
            </a:r>
          </a:p>
          <a:p>
            <a:r>
              <a:rPr lang="en-US" dirty="0" smtClean="0"/>
              <a:t>Vs. 26 They were ALL struck with astonishment, which included the Pharisees</a:t>
            </a:r>
          </a:p>
          <a:p>
            <a:r>
              <a:rPr lang="en-US" dirty="0" smtClean="0"/>
              <a:t>They began glorifying God, but they were also filled with fear.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5:20 -26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96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Jesus saw a tax collector in his tax booth. Levi or Matthew (means the gift of God) and says, “Follow Me”. Just like Peter, James and John, he left everything and followed Jesus.</a:t>
            </a:r>
          </a:p>
          <a:p>
            <a:r>
              <a:rPr lang="en-US" dirty="0" smtClean="0"/>
              <a:t>Levi gave a big reception for Jesus and </a:t>
            </a:r>
            <a:r>
              <a:rPr lang="en-US" dirty="0" smtClean="0"/>
              <a:t>invited </a:t>
            </a:r>
            <a:r>
              <a:rPr lang="en-US" dirty="0" smtClean="0"/>
              <a:t>his fellow tax collectors and others</a:t>
            </a:r>
          </a:p>
          <a:p>
            <a:r>
              <a:rPr lang="en-US" dirty="0" smtClean="0"/>
              <a:t>The scribes and Pharisees complained to the </a:t>
            </a:r>
            <a:r>
              <a:rPr lang="en-US" b="1" dirty="0" smtClean="0"/>
              <a:t>disciples </a:t>
            </a:r>
            <a:r>
              <a:rPr lang="en-US" dirty="0" smtClean="0"/>
              <a:t>about Jesus eating with sinners.</a:t>
            </a:r>
          </a:p>
          <a:p>
            <a:r>
              <a:rPr lang="en-US" b="1" dirty="0" smtClean="0"/>
              <a:t>Jesus </a:t>
            </a:r>
            <a:r>
              <a:rPr lang="en-US" dirty="0" smtClean="0"/>
              <a:t>answered them: the sick, not the well, need a physician. I have come to call sinners to repentance.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5:27 - 32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4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“Disciple”: a learner or follower of a teacher: John had them. Pharisees had them and Jesus had them.</a:t>
            </a:r>
          </a:p>
          <a:p>
            <a:r>
              <a:rPr lang="en-US" dirty="0" smtClean="0"/>
              <a:t>“Your disciples eat and drink” and don’t fast</a:t>
            </a:r>
          </a:p>
          <a:p>
            <a:r>
              <a:rPr lang="en-US" dirty="0" smtClean="0"/>
              <a:t>Why would they fast when the bridegroom is with them?</a:t>
            </a:r>
          </a:p>
          <a:p>
            <a:r>
              <a:rPr lang="en-US" dirty="0" smtClean="0"/>
              <a:t>They will fast when the bridegroom is taken away from them. </a:t>
            </a:r>
          </a:p>
          <a:p>
            <a:r>
              <a:rPr lang="en-US" dirty="0" smtClean="0"/>
              <a:t>Then He begins a parable.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5:33 - 35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49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reinforces the main theme</a:t>
            </a:r>
          </a:p>
          <a:p>
            <a:r>
              <a:rPr lang="en-US" dirty="0" smtClean="0"/>
              <a:t>Some are proverbial rather than a story</a:t>
            </a:r>
          </a:p>
          <a:p>
            <a:r>
              <a:rPr lang="en-US" dirty="0" smtClean="0"/>
              <a:t>Reasons used: to reveal truth to believers and to hide truth from those who had rejected it and/or hardened their hearts against it.</a:t>
            </a:r>
          </a:p>
          <a:p>
            <a:r>
              <a:rPr lang="en-US" dirty="0" smtClean="0"/>
              <a:t>Parables </a:t>
            </a:r>
            <a:r>
              <a:rPr lang="en-US" dirty="0" smtClean="0"/>
              <a:t>should </a:t>
            </a:r>
            <a:r>
              <a:rPr lang="en-US" dirty="0" smtClean="0"/>
              <a:t>amplify or affirm doctrine not establish it.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71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Parable: Old versus New</a:t>
            </a:r>
          </a:p>
          <a:p>
            <a:r>
              <a:rPr lang="en-US" dirty="0" smtClean="0"/>
              <a:t>Garments and Wine Skins</a:t>
            </a:r>
          </a:p>
          <a:p>
            <a:r>
              <a:rPr lang="en-US" dirty="0" smtClean="0"/>
              <a:t>The Old was passing away, the New was occurring</a:t>
            </a:r>
          </a:p>
          <a:p>
            <a:r>
              <a:rPr lang="en-US" dirty="0" smtClean="0"/>
              <a:t>The new was what John prepared the people for – salvation through Jesus. Forgiveness</a:t>
            </a:r>
          </a:p>
          <a:p>
            <a:r>
              <a:rPr lang="en-US" dirty="0"/>
              <a:t> </a:t>
            </a:r>
            <a:r>
              <a:rPr lang="en-US" b="1" dirty="0" smtClean="0"/>
              <a:t>Possible Theme: </a:t>
            </a:r>
            <a:r>
              <a:rPr lang="en-US" dirty="0" smtClean="0"/>
              <a:t>Peter, James, John and Levi follow Jesus</a:t>
            </a:r>
          </a:p>
          <a:p>
            <a:r>
              <a:rPr lang="en-US" dirty="0" smtClean="0"/>
              <a:t>“Life is a feast, not a famine or a funeral: and Jesus Christ is the only One who can make that kind of a difference.” Wiersbe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5:36 - 39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01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returned from the Jordan where John baptized Him</a:t>
            </a:r>
          </a:p>
          <a:p>
            <a:r>
              <a:rPr lang="en-US" dirty="0" smtClean="0"/>
              <a:t>Jesus was full of the Holy Spirit and the Spirit led Him into the wilderness during the 40 days of being tempted by the devil</a:t>
            </a:r>
          </a:p>
          <a:p>
            <a:r>
              <a:rPr lang="en-US" dirty="0" smtClean="0"/>
              <a:t>Turn a stone into bread: “Man does not live </a:t>
            </a:r>
            <a:r>
              <a:rPr lang="en-US" dirty="0" smtClean="0"/>
              <a:t>by </a:t>
            </a:r>
            <a:r>
              <a:rPr lang="en-US" dirty="0" smtClean="0"/>
              <a:t>bread </a:t>
            </a:r>
            <a:r>
              <a:rPr lang="en-US" dirty="0" smtClean="0"/>
              <a:t>alone”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4:1-4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92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Matt. 4:4 </a:t>
            </a:r>
            <a:r>
              <a:rPr lang="en-US" dirty="0" smtClean="0"/>
              <a:t>Man lives by every word out of God’s mouth</a:t>
            </a:r>
          </a:p>
          <a:p>
            <a:r>
              <a:rPr lang="en-US" b="1" dirty="0" smtClean="0"/>
              <a:t>Deut. 8:1-3  </a:t>
            </a:r>
            <a:r>
              <a:rPr lang="en-US" dirty="0" smtClean="0"/>
              <a:t>God reminded Israel how He cared for them with manna so they would understand that man lives by everything coming from His mouth – His word.</a:t>
            </a:r>
          </a:p>
          <a:p>
            <a:r>
              <a:rPr lang="en-US" dirty="0" smtClean="0"/>
              <a:t>Israel was in the wilderness, just like Jesus was!</a:t>
            </a:r>
          </a:p>
          <a:p>
            <a:r>
              <a:rPr lang="en-US" b="1" dirty="0" smtClean="0"/>
              <a:t>Is. 55:11 </a:t>
            </a:r>
            <a:r>
              <a:rPr lang="en-US" dirty="0" smtClean="0"/>
              <a:t>“So will My word be which goes forth from My mouth; it will not return to Me empty, without accomplishing what I desire.”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</a:t>
            </a:r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17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How can we apply Scripture to the temptations we face today?</a:t>
            </a:r>
          </a:p>
          <a:p>
            <a:r>
              <a:rPr lang="en-US" dirty="0" smtClean="0"/>
              <a:t>Fear, panic, listening to lies thinking they are truth?</a:t>
            </a:r>
          </a:p>
          <a:p>
            <a:r>
              <a:rPr lang="en-US" b="1" dirty="0" smtClean="0"/>
              <a:t>Ps. 139:23</a:t>
            </a:r>
            <a:r>
              <a:rPr lang="en-US" dirty="0" smtClean="0"/>
              <a:t> “Search me </a:t>
            </a:r>
            <a:r>
              <a:rPr lang="en-US" dirty="0" smtClean="0"/>
              <a:t>oh </a:t>
            </a:r>
            <a:r>
              <a:rPr lang="en-US" dirty="0" smtClean="0"/>
              <a:t>God, and know my heart; try me </a:t>
            </a:r>
            <a:r>
              <a:rPr lang="en-US" dirty="0" smtClean="0"/>
              <a:t>and </a:t>
            </a:r>
            <a:r>
              <a:rPr lang="en-US" dirty="0" smtClean="0"/>
              <a:t>know my anxious thoughts.”</a:t>
            </a:r>
          </a:p>
          <a:p>
            <a:r>
              <a:rPr lang="en-US" b="1" dirty="0" smtClean="0"/>
              <a:t>2 Tim. 1:7</a:t>
            </a:r>
            <a:r>
              <a:rPr lang="en-US" dirty="0" smtClean="0"/>
              <a:t> “For God has not given us a spirit of fear, but of power and love and discipline.”</a:t>
            </a:r>
          </a:p>
          <a:p>
            <a:r>
              <a:rPr lang="en-US" b="1" dirty="0" smtClean="0"/>
              <a:t>Ps. 56:3 </a:t>
            </a:r>
            <a:r>
              <a:rPr lang="en-US" dirty="0" smtClean="0"/>
              <a:t>“When I am afraid, I will put my trust in You.”</a:t>
            </a:r>
          </a:p>
          <a:p>
            <a:r>
              <a:rPr lang="en-US" b="1" dirty="0" smtClean="0"/>
              <a:t>John 17:17 </a:t>
            </a:r>
            <a:r>
              <a:rPr lang="en-US" dirty="0" smtClean="0"/>
              <a:t>“Your word is truth.”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69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Temptation:</a:t>
            </a:r>
            <a:r>
              <a:rPr lang="en-US" dirty="0" smtClean="0"/>
              <a:t> The devil showed Him all the kingdoms of the world, which had been handed over to him, by God in the first place.</a:t>
            </a:r>
          </a:p>
          <a:p>
            <a:r>
              <a:rPr lang="en-US" dirty="0" smtClean="0"/>
              <a:t>“I will give You all this domain, IF you worship me.”</a:t>
            </a:r>
          </a:p>
          <a:p>
            <a:r>
              <a:rPr lang="en-US" dirty="0" smtClean="0"/>
              <a:t>Jesus: “</a:t>
            </a:r>
            <a:r>
              <a:rPr lang="en-US" b="1" dirty="0" smtClean="0"/>
              <a:t>It is written</a:t>
            </a:r>
            <a:r>
              <a:rPr lang="en-US" dirty="0" smtClean="0"/>
              <a:t>, “You shall worship the Lord </a:t>
            </a:r>
            <a:r>
              <a:rPr lang="en-US" dirty="0" smtClean="0"/>
              <a:t>your </a:t>
            </a:r>
            <a:r>
              <a:rPr lang="en-US" dirty="0" smtClean="0"/>
              <a:t>God and serve Him only.”</a:t>
            </a:r>
          </a:p>
          <a:p>
            <a:r>
              <a:rPr lang="en-US" b="1" dirty="0" smtClean="0"/>
              <a:t>Temptation:</a:t>
            </a:r>
            <a:r>
              <a:rPr lang="en-US" dirty="0" smtClean="0"/>
              <a:t> Injure Himself so angels will come. This time </a:t>
            </a:r>
            <a:r>
              <a:rPr lang="en-US" b="1" dirty="0" smtClean="0"/>
              <a:t>Satan</a:t>
            </a:r>
            <a:r>
              <a:rPr lang="en-US" dirty="0" smtClean="0"/>
              <a:t> quotes Scripture</a:t>
            </a:r>
          </a:p>
          <a:p>
            <a:r>
              <a:rPr lang="en-US" dirty="0" smtClean="0"/>
              <a:t>Jesus: “You shall not put the Lord your God to the test.” </a:t>
            </a:r>
            <a:r>
              <a:rPr lang="en-US" b="1" dirty="0" smtClean="0"/>
              <a:t>Deut. 6:16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4:5-13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964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John 5:19 </a:t>
            </a:r>
            <a:r>
              <a:rPr lang="en-US" dirty="0" smtClean="0"/>
              <a:t>The whole world lies </a:t>
            </a:r>
            <a:r>
              <a:rPr lang="en-US" dirty="0" smtClean="0"/>
              <a:t>in </a:t>
            </a:r>
            <a:r>
              <a:rPr lang="en-US" dirty="0" smtClean="0"/>
              <a:t>the power of the evil one.</a:t>
            </a:r>
          </a:p>
          <a:p>
            <a:r>
              <a:rPr lang="en-US" b="1" dirty="0" smtClean="0"/>
              <a:t>Eph. 2:1-2 </a:t>
            </a:r>
            <a:r>
              <a:rPr lang="en-US" dirty="0" smtClean="0"/>
              <a:t>The devil is: the prince of the power of the air, the spirit that NOW works in the sons of disobedience</a:t>
            </a:r>
          </a:p>
          <a:p>
            <a:r>
              <a:rPr lang="en-US" b="1" dirty="0" smtClean="0"/>
              <a:t>Rev. 12:9 </a:t>
            </a:r>
            <a:r>
              <a:rPr lang="en-US" dirty="0" smtClean="0"/>
              <a:t>The red dragon, the serpent of old</a:t>
            </a:r>
          </a:p>
          <a:p>
            <a:r>
              <a:rPr lang="en-US" b="1" dirty="0" smtClean="0"/>
              <a:t>Gen. 3  </a:t>
            </a:r>
            <a:r>
              <a:rPr lang="en-US" dirty="0" smtClean="0"/>
              <a:t>The deceiver of the world: cursed</a:t>
            </a:r>
          </a:p>
          <a:p>
            <a:r>
              <a:rPr lang="en-US" b="1" dirty="0" smtClean="0"/>
              <a:t>John 8:44 </a:t>
            </a:r>
            <a:r>
              <a:rPr lang="en-US" dirty="0" smtClean="0"/>
              <a:t>a murderer, liar and father of lies for he speaks from his own nature.</a:t>
            </a:r>
          </a:p>
          <a:p>
            <a:r>
              <a:rPr lang="en-US" dirty="0" smtClean="0"/>
              <a:t>His lies SOUND like truth….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2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 goes to Galilee in the power of the Spirit, and teaches in the synagogue as was His habit.</a:t>
            </a:r>
          </a:p>
          <a:p>
            <a:r>
              <a:rPr lang="en-US" dirty="0" smtClean="0"/>
              <a:t>In Nazareth, where He had been brought up, He teaches from the book of Isaiah</a:t>
            </a:r>
            <a:r>
              <a:rPr lang="en-US" dirty="0" smtClean="0"/>
              <a:t>, </a:t>
            </a:r>
            <a:r>
              <a:rPr lang="en-US" dirty="0" smtClean="0"/>
              <a:t>which had been handed to Him.</a:t>
            </a:r>
          </a:p>
          <a:p>
            <a:r>
              <a:rPr lang="en-US" dirty="0" smtClean="0"/>
              <a:t>HE searched for the specific passage He wanted to read: </a:t>
            </a:r>
            <a:r>
              <a:rPr lang="en-US" b="1" dirty="0" smtClean="0"/>
              <a:t>Is. 61:1-2b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4:14 - 19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25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Synagogue:</a:t>
            </a:r>
            <a:r>
              <a:rPr lang="en-US" dirty="0" smtClean="0"/>
              <a:t> An assembly place for Jews</a:t>
            </a:r>
          </a:p>
          <a:p>
            <a:r>
              <a:rPr lang="en-US" dirty="0" smtClean="0"/>
              <a:t>Place for worship and reading of Scripture</a:t>
            </a:r>
          </a:p>
          <a:p>
            <a:r>
              <a:rPr lang="en-US" dirty="0" smtClean="0"/>
              <a:t>Originated as early as the Babylonian captivity, during the 400 years between Old and New Testament</a:t>
            </a:r>
          </a:p>
          <a:p>
            <a:r>
              <a:rPr lang="en-US" dirty="0" smtClean="0"/>
              <a:t>A means of preserving their faith</a:t>
            </a:r>
          </a:p>
          <a:p>
            <a:r>
              <a:rPr lang="en-US" b="1" dirty="0" smtClean="0"/>
              <a:t>Sabbath:</a:t>
            </a:r>
            <a:r>
              <a:rPr lang="en-US" dirty="0" smtClean="0"/>
              <a:t> The 7</a:t>
            </a:r>
            <a:r>
              <a:rPr lang="en-US" baseline="30000" dirty="0" smtClean="0"/>
              <a:t>th</a:t>
            </a:r>
            <a:r>
              <a:rPr lang="en-US" dirty="0" smtClean="0"/>
              <a:t> day of the week, blessed and sanctified, holy, sign between Israel and God, a perpetual covenant. The day God rested from all His work, and commanded us to rest.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Word studies on Synagogue and cross references on Sabbath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98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155</TotalTime>
  <Words>1814</Words>
  <Application>Microsoft Office PowerPoint</Application>
  <PresentationFormat>On-screen Show (4:3)</PresentationFormat>
  <Paragraphs>134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Luke Part 1</vt:lpstr>
      <vt:lpstr>Review  Luke 1-3</vt:lpstr>
      <vt:lpstr>Luke 4:1-4</vt:lpstr>
      <vt:lpstr>Cross References</vt:lpstr>
      <vt:lpstr>Application</vt:lpstr>
      <vt:lpstr>Luke 4:5-13</vt:lpstr>
      <vt:lpstr>Cross References</vt:lpstr>
      <vt:lpstr>Luke 4:14 - 19</vt:lpstr>
      <vt:lpstr>Word studies on Synagogue and cross references on Sabbath</vt:lpstr>
      <vt:lpstr>Luke 4:18 – 22   Is. 61:1-2b</vt:lpstr>
      <vt:lpstr>Luke 4: 23 - 30</vt:lpstr>
      <vt:lpstr>Luke 4: 31 - 37</vt:lpstr>
      <vt:lpstr>Luke 4: 38 - 44</vt:lpstr>
      <vt:lpstr>Isaiah 61, Temptations: Application</vt:lpstr>
      <vt:lpstr>Luke 5:1-7</vt:lpstr>
      <vt:lpstr>Luke 5: 8-11</vt:lpstr>
      <vt:lpstr>Luke 5:12 -16</vt:lpstr>
      <vt:lpstr>Luke 5:17 - 19</vt:lpstr>
      <vt:lpstr>Scribes and Pharisees</vt:lpstr>
      <vt:lpstr>Luke 5:20 -26</vt:lpstr>
      <vt:lpstr>Luke 5:27 - 32</vt:lpstr>
      <vt:lpstr>Luke 5:33 - 35</vt:lpstr>
      <vt:lpstr>Parable</vt:lpstr>
      <vt:lpstr>Luke 5:36 - 39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 Part 1</dc:title>
  <dc:creator>Jenny Goins</dc:creator>
  <cp:lastModifiedBy>Jenny Goins</cp:lastModifiedBy>
  <cp:revision>40</cp:revision>
  <dcterms:created xsi:type="dcterms:W3CDTF">2021-09-08T09:04:47Z</dcterms:created>
  <dcterms:modified xsi:type="dcterms:W3CDTF">2021-09-08T18:49:45Z</dcterms:modified>
</cp:coreProperties>
</file>