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A42E5C1-3422-4B52-8FC9-7CFE3BD0D1D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516DB08-1AB1-4010-9D16-9AF3192C5EF2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E5C1-3422-4B52-8FC9-7CFE3BD0D1D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6DB08-1AB1-4010-9D16-9AF3192C5E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E5C1-3422-4B52-8FC9-7CFE3BD0D1D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6DB08-1AB1-4010-9D16-9AF3192C5E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E5C1-3422-4B52-8FC9-7CFE3BD0D1D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6DB08-1AB1-4010-9D16-9AF3192C5E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E5C1-3422-4B52-8FC9-7CFE3BD0D1D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6DB08-1AB1-4010-9D16-9AF3192C5E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E5C1-3422-4B52-8FC9-7CFE3BD0D1D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6DB08-1AB1-4010-9D16-9AF3192C5EF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E5C1-3422-4B52-8FC9-7CFE3BD0D1D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6DB08-1AB1-4010-9D16-9AF3192C5E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E5C1-3422-4B52-8FC9-7CFE3BD0D1D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6DB08-1AB1-4010-9D16-9AF3192C5E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E5C1-3422-4B52-8FC9-7CFE3BD0D1D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6DB08-1AB1-4010-9D16-9AF3192C5E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E5C1-3422-4B52-8FC9-7CFE3BD0D1D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6DB08-1AB1-4010-9D16-9AF3192C5EF2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E5C1-3422-4B52-8FC9-7CFE3BD0D1D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6DB08-1AB1-4010-9D16-9AF3192C5E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A42E5C1-3422-4B52-8FC9-7CFE3BD0D1D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516DB08-1AB1-4010-9D16-9AF3192C5EF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Luke Part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27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Simeon  Luke 2:25-35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righteous and devout man lookin</a:t>
            </a:r>
            <a:r>
              <a:rPr lang="en-US" dirty="0" smtClean="0"/>
              <a:t>g for the Consolation of Israel – Jesus</a:t>
            </a:r>
          </a:p>
          <a:p>
            <a:r>
              <a:rPr lang="en-US" dirty="0" smtClean="0"/>
              <a:t>Holy Spirit was on him and told him he would not die before seeing Messiah</a:t>
            </a:r>
          </a:p>
          <a:p>
            <a:r>
              <a:rPr lang="en-US" dirty="0" smtClean="0"/>
              <a:t>Came in the Spirit to the temple</a:t>
            </a:r>
          </a:p>
          <a:p>
            <a:r>
              <a:rPr lang="en-US" dirty="0" smtClean="0"/>
              <a:t>Held Jesus and blessed God</a:t>
            </a:r>
          </a:p>
        </p:txBody>
      </p:sp>
    </p:spTree>
    <p:extLst>
      <p:ext uri="{BB962C8B-B14F-4D97-AF65-F5344CB8AC3E}">
        <p14:creationId xmlns:p14="http://schemas.microsoft.com/office/powerpoint/2010/main" val="3156379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Simeon’s Blessing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Jesus is God’s salvation, a light of revelation to the Gentiles and glory of God’s people </a:t>
            </a:r>
            <a:r>
              <a:rPr lang="en-US" dirty="0" smtClean="0"/>
              <a:t>Israel</a:t>
            </a:r>
          </a:p>
          <a:p>
            <a:r>
              <a:rPr lang="en-US" dirty="0" smtClean="0"/>
              <a:t>Said Jesus was appointed for the fall and rise of many in Israel</a:t>
            </a:r>
          </a:p>
          <a:p>
            <a:r>
              <a:rPr lang="en-US" dirty="0" smtClean="0"/>
              <a:t>Jesus was a sign to be opposed so that thoughts from many hearts would be revealed</a:t>
            </a:r>
          </a:p>
          <a:p>
            <a:r>
              <a:rPr lang="en-US" dirty="0" smtClean="0"/>
              <a:t>Mary’s soul, not Joseph’s, would be pierced with a sword.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43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Anna  Luke 2:36-38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prophetess from the tribe of Asher</a:t>
            </a:r>
          </a:p>
          <a:p>
            <a:r>
              <a:rPr lang="en-US" dirty="0" smtClean="0"/>
              <a:t>An 84 year old widow who never left the temple, serving night and day with </a:t>
            </a:r>
            <a:r>
              <a:rPr lang="en-US" dirty="0" err="1" smtClean="0"/>
              <a:t>fastings</a:t>
            </a:r>
            <a:r>
              <a:rPr lang="en-US" dirty="0" smtClean="0"/>
              <a:t> and prayers</a:t>
            </a:r>
          </a:p>
          <a:p>
            <a:r>
              <a:rPr lang="en-US" dirty="0" smtClean="0"/>
              <a:t>At that very hour, when Simeon was holding Jesus, she began thanking God</a:t>
            </a:r>
          </a:p>
          <a:p>
            <a:r>
              <a:rPr lang="en-US" dirty="0" smtClean="0"/>
              <a:t>She spoke of Him to all who were waiting for Jerusalem’s redemption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748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Consolation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Paraklesis</a:t>
            </a:r>
            <a:r>
              <a:rPr lang="en-US" dirty="0" smtClean="0"/>
              <a:t> – a calling to one’s aid, encouragement, comfort, done by someone “close beside” a personal exhortation that delivers the “evidence that stands up in God’s court.” An “intimate call” that someone personally gives to deliver God’s verdict…the Messianic salvation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829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Redemption and glory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Lutrosis</a:t>
            </a:r>
            <a:r>
              <a:rPr lang="en-US" b="1" dirty="0" smtClean="0"/>
              <a:t>:</a:t>
            </a:r>
            <a:r>
              <a:rPr lang="en-US" dirty="0" smtClean="0"/>
              <a:t> a ransoming from imprisonment for debt, or from slavery, release from national misfortune, liberation, deliverance, release. Redemption from the penalty of sin.</a:t>
            </a:r>
          </a:p>
          <a:p>
            <a:r>
              <a:rPr lang="en-US" b="1" dirty="0" smtClean="0"/>
              <a:t>Glory:</a:t>
            </a:r>
            <a:r>
              <a:rPr lang="en-US" dirty="0" smtClean="0"/>
              <a:t> To give a correct estimate of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04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2:39-42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Joseph and Mary did ALL the Law said to do and went back to Nazareth in Galilee</a:t>
            </a:r>
          </a:p>
          <a:p>
            <a:r>
              <a:rPr lang="en-US" dirty="0" smtClean="0"/>
              <a:t>Jesus: grew and became strong </a:t>
            </a:r>
          </a:p>
          <a:p>
            <a:r>
              <a:rPr lang="en-US" dirty="0" smtClean="0"/>
              <a:t>Increased in wisdom</a:t>
            </a:r>
          </a:p>
          <a:p>
            <a:r>
              <a:rPr lang="en-US" dirty="0" smtClean="0"/>
              <a:t>Grace of God was upon Him</a:t>
            </a:r>
          </a:p>
          <a:p>
            <a:r>
              <a:rPr lang="en-US" b="1" dirty="0" smtClean="0"/>
              <a:t>Lk. 1:80 </a:t>
            </a:r>
            <a:r>
              <a:rPr lang="en-US" dirty="0" smtClean="0"/>
              <a:t>John grew and became strong in spirit</a:t>
            </a:r>
          </a:p>
          <a:p>
            <a:r>
              <a:rPr lang="en-US" dirty="0" smtClean="0"/>
              <a:t>Now they go up to Jerusalem for the Feast of Passover as they did each year, but now Jesus is 12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051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-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Ex. 12  </a:t>
            </a:r>
            <a:r>
              <a:rPr lang="en-US" dirty="0" smtClean="0"/>
              <a:t>Feast was the 1</a:t>
            </a:r>
            <a:r>
              <a:rPr lang="en-US" baseline="30000" dirty="0" smtClean="0"/>
              <a:t>st</a:t>
            </a:r>
            <a:r>
              <a:rPr lang="en-US" dirty="0" smtClean="0"/>
              <a:t> month, 10</a:t>
            </a:r>
            <a:r>
              <a:rPr lang="en-US" baseline="30000" dirty="0" smtClean="0"/>
              <a:t>th</a:t>
            </a:r>
            <a:r>
              <a:rPr lang="en-US" dirty="0" smtClean="0"/>
              <a:t> day</a:t>
            </a:r>
          </a:p>
          <a:p>
            <a:r>
              <a:rPr lang="en-US" dirty="0" smtClean="0"/>
              <a:t>Each family took a 1 year old unblemished, male lamb</a:t>
            </a:r>
          </a:p>
          <a:p>
            <a:r>
              <a:rPr lang="en-US" dirty="0" smtClean="0"/>
              <a:t>Killed the lamb at twilight of the 14</a:t>
            </a:r>
            <a:r>
              <a:rPr lang="en-US" baseline="30000" dirty="0" smtClean="0"/>
              <a:t>th</a:t>
            </a:r>
            <a:r>
              <a:rPr lang="en-US" dirty="0" smtClean="0"/>
              <a:t> day</a:t>
            </a:r>
          </a:p>
          <a:p>
            <a:r>
              <a:rPr lang="en-US" dirty="0" smtClean="0"/>
              <a:t>Ate the lamb in haste</a:t>
            </a:r>
          </a:p>
          <a:p>
            <a:r>
              <a:rPr lang="en-US" dirty="0" smtClean="0"/>
              <a:t>Lord’s Passover to be observed forever</a:t>
            </a:r>
          </a:p>
          <a:p>
            <a:r>
              <a:rPr lang="en-US" dirty="0" smtClean="0"/>
              <a:t>Remembered when the Lord passed over their homes with the blood on the door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21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-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Also the time of the Feast of Unleavened Bread which came directly after Passover</a:t>
            </a:r>
          </a:p>
          <a:p>
            <a:r>
              <a:rPr lang="en-US" b="1" dirty="0" smtClean="0"/>
              <a:t>Lev. 23:1-8 </a:t>
            </a:r>
            <a:r>
              <a:rPr lang="en-US" dirty="0" smtClean="0"/>
              <a:t>These were appointed times for Israel: Sabbath, Lord’s Passover and Feast of Unleavened Bread</a:t>
            </a:r>
          </a:p>
          <a:p>
            <a:r>
              <a:rPr lang="en-US" b="1" dirty="0" smtClean="0"/>
              <a:t>I Cor. 5:7 </a:t>
            </a:r>
            <a:r>
              <a:rPr lang="en-US" dirty="0" smtClean="0"/>
              <a:t>Christ Jesus was the Passover Lamb</a:t>
            </a:r>
          </a:p>
          <a:p>
            <a:r>
              <a:rPr lang="en-US" dirty="0" smtClean="0"/>
              <a:t>Why appointed time? To never forget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934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2:43-52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Jesus was in the temple: listening and questioning</a:t>
            </a:r>
          </a:p>
          <a:p>
            <a:r>
              <a:rPr lang="en-US" dirty="0" smtClean="0"/>
              <a:t>Teachers were amazed at this 12 year old</a:t>
            </a:r>
          </a:p>
          <a:p>
            <a:r>
              <a:rPr lang="en-US" dirty="0" smtClean="0"/>
              <a:t>Parents found Him, after 4 days, but He was surprised they didn’t know He had to be in His Father’s house</a:t>
            </a:r>
          </a:p>
          <a:p>
            <a:r>
              <a:rPr lang="en-US" dirty="0" smtClean="0"/>
              <a:t>Mary treasured these things in her heart</a:t>
            </a:r>
          </a:p>
          <a:p>
            <a:r>
              <a:rPr lang="en-US" dirty="0" smtClean="0"/>
              <a:t>Jesus kept increasing in wisdom, stature and in favor with God and 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065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3:1-2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Possible Theme: </a:t>
            </a:r>
            <a:r>
              <a:rPr lang="en-US" dirty="0" smtClean="0"/>
              <a:t>John preached baptism of repentance: Jesus’ baptism; a genealogy</a:t>
            </a:r>
          </a:p>
          <a:p>
            <a:r>
              <a:rPr lang="en-US" dirty="0" smtClean="0"/>
              <a:t>The 15</a:t>
            </a:r>
            <a:r>
              <a:rPr lang="en-US" baseline="30000" dirty="0" smtClean="0"/>
              <a:t>th</a:t>
            </a:r>
            <a:r>
              <a:rPr lang="en-US" dirty="0" smtClean="0"/>
              <a:t> year of Tiberius Caesar AD28</a:t>
            </a:r>
          </a:p>
          <a:p>
            <a:r>
              <a:rPr lang="en-US" dirty="0" smtClean="0"/>
              <a:t>Pontius Pilate was governor of Judea</a:t>
            </a:r>
          </a:p>
          <a:p>
            <a:r>
              <a:rPr lang="en-US" dirty="0" smtClean="0"/>
              <a:t>Herod Antipas was tetrarch of Galilee</a:t>
            </a:r>
          </a:p>
          <a:p>
            <a:r>
              <a:rPr lang="en-US" dirty="0" smtClean="0"/>
              <a:t>His brother, Philip 2</a:t>
            </a:r>
            <a:r>
              <a:rPr lang="en-US" baseline="30000" dirty="0" smtClean="0"/>
              <a:t>nd</a:t>
            </a:r>
            <a:r>
              <a:rPr lang="en-US" dirty="0" smtClean="0"/>
              <a:t>, was tetrarch of Ituraea and </a:t>
            </a:r>
            <a:r>
              <a:rPr lang="en-US" dirty="0" err="1" smtClean="0"/>
              <a:t>Trachonitis</a:t>
            </a:r>
            <a:r>
              <a:rPr lang="en-US" dirty="0" smtClean="0"/>
              <a:t> </a:t>
            </a:r>
          </a:p>
          <a:p>
            <a:r>
              <a:rPr lang="en-US" dirty="0" smtClean="0"/>
              <a:t>High Priesthood of </a:t>
            </a:r>
            <a:r>
              <a:rPr lang="en-US" dirty="0" err="1" smtClean="0"/>
              <a:t>Annas</a:t>
            </a:r>
            <a:r>
              <a:rPr lang="en-US" dirty="0" smtClean="0"/>
              <a:t> and Caiaphas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348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Luke investigated thoroughly everything that had been taught to him and </a:t>
            </a:r>
            <a:r>
              <a:rPr lang="en-US" dirty="0" err="1" smtClean="0"/>
              <a:t>Theophilus</a:t>
            </a:r>
            <a:endParaRPr lang="en-US" dirty="0" smtClean="0"/>
          </a:p>
          <a:p>
            <a:r>
              <a:rPr lang="en-US" dirty="0" smtClean="0"/>
              <a:t>Eyewitnesses had written them down or told him </a:t>
            </a:r>
            <a:r>
              <a:rPr lang="en-US" b="1" dirty="0" smtClean="0"/>
              <a:t>but</a:t>
            </a:r>
            <a:r>
              <a:rPr lang="en-US" dirty="0" smtClean="0"/>
              <a:t> he was not an eyewitness</a:t>
            </a:r>
          </a:p>
          <a:p>
            <a:r>
              <a:rPr lang="en-US" dirty="0" smtClean="0"/>
              <a:t>He wrote for </a:t>
            </a:r>
            <a:r>
              <a:rPr lang="en-US" dirty="0" err="1" smtClean="0"/>
              <a:t>Theophilus</a:t>
            </a:r>
            <a:r>
              <a:rPr lang="en-US" dirty="0" smtClean="0"/>
              <a:t> and everyone else who reads this to know the </a:t>
            </a:r>
            <a:r>
              <a:rPr lang="en-US" b="1" dirty="0" smtClean="0"/>
              <a:t>exact</a:t>
            </a:r>
            <a:r>
              <a:rPr lang="en-US" dirty="0" smtClean="0"/>
              <a:t> </a:t>
            </a:r>
            <a:r>
              <a:rPr lang="en-US" b="1" dirty="0" smtClean="0"/>
              <a:t>truth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71280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3:3-6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John begins his public ministry to Israel because God’s word came to him in the wilderness where he lived (1:80)</a:t>
            </a:r>
          </a:p>
          <a:p>
            <a:r>
              <a:rPr lang="en-US" dirty="0" smtClean="0"/>
              <a:t>He preached a baptism of repentance for forgiveness of sins  (1:76-77)</a:t>
            </a:r>
          </a:p>
          <a:p>
            <a:r>
              <a:rPr lang="en-US" b="1" dirty="0" smtClean="0"/>
              <a:t>Is. 40  </a:t>
            </a:r>
            <a:r>
              <a:rPr lang="en-US" dirty="0" smtClean="0"/>
              <a:t>John fulfilled prophecies. He was the forerunner in the spirit of Elijah</a:t>
            </a:r>
          </a:p>
          <a:p>
            <a:r>
              <a:rPr lang="en-US" dirty="0" smtClean="0"/>
              <a:t>He turned disobedient hearts to righteous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659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Baptism and Repent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Baptism:</a:t>
            </a:r>
            <a:r>
              <a:rPr lang="en-US" dirty="0" smtClean="0"/>
              <a:t> </a:t>
            </a:r>
            <a:r>
              <a:rPr lang="en-US" dirty="0" err="1" smtClean="0"/>
              <a:t>baptisma</a:t>
            </a:r>
            <a:r>
              <a:rPr lang="en-US" dirty="0" smtClean="0"/>
              <a:t> – the result of a dipping or sinking; the rite or ceremony of baptism. The result of sincere repentance. Binding to repentance. Identified with.</a:t>
            </a:r>
          </a:p>
          <a:p>
            <a:r>
              <a:rPr lang="en-US" b="1" dirty="0" smtClean="0"/>
              <a:t>Repent:</a:t>
            </a:r>
            <a:r>
              <a:rPr lang="en-US" dirty="0" smtClean="0"/>
              <a:t> metanoia – change of mind, change in the inner man. That change of mind by which we turn from, desist from, etc. Reversal (of another’s) decision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94769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3:4-6   Is. 40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John made ready the way for the Lord</a:t>
            </a:r>
          </a:p>
          <a:p>
            <a:r>
              <a:rPr lang="en-US" dirty="0" smtClean="0"/>
              <a:t>He gave Israel the knowledge of salvation by forgiveness of sins</a:t>
            </a:r>
          </a:p>
          <a:p>
            <a:r>
              <a:rPr lang="en-US" b="1" dirty="0" smtClean="0"/>
              <a:t>ALL</a:t>
            </a:r>
            <a:r>
              <a:rPr lang="en-US" dirty="0" smtClean="0"/>
              <a:t> flesh will see the salvation of God</a:t>
            </a:r>
          </a:p>
          <a:p>
            <a:r>
              <a:rPr lang="en-US" dirty="0" smtClean="0"/>
              <a:t>Forgiveness comes as a result of repentance</a:t>
            </a:r>
          </a:p>
          <a:p>
            <a:r>
              <a:rPr lang="en-US" dirty="0" smtClean="0"/>
              <a:t>Some in Israel, like Simeon and Anna, had been looking for this salvation</a:t>
            </a:r>
          </a:p>
        </p:txBody>
      </p:sp>
    </p:spTree>
    <p:extLst>
      <p:ext uri="{BB962C8B-B14F-4D97-AF65-F5344CB8AC3E}">
        <p14:creationId xmlns:p14="http://schemas.microsoft.com/office/powerpoint/2010/main" val="444679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3:7-14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“You brood of vipers”</a:t>
            </a:r>
          </a:p>
          <a:p>
            <a:r>
              <a:rPr lang="en-US" dirty="0" smtClean="0"/>
              <a:t>He warned those coming for baptism of repentance to produce fruits, that behavior of changed hearts and minds</a:t>
            </a:r>
          </a:p>
          <a:p>
            <a:r>
              <a:rPr lang="en-US" dirty="0" smtClean="0"/>
              <a:t>God’s wrath is for those who do </a:t>
            </a:r>
            <a:r>
              <a:rPr lang="en-US" b="1" dirty="0" smtClean="0"/>
              <a:t>not</a:t>
            </a:r>
            <a:r>
              <a:rPr lang="en-US" dirty="0" smtClean="0"/>
              <a:t> repent and therefore are not forgiven</a:t>
            </a:r>
          </a:p>
          <a:p>
            <a:r>
              <a:rPr lang="en-US" dirty="0" smtClean="0"/>
              <a:t>Being a son of Abraham didn’t save you from God’s wrath. It requires repentance</a:t>
            </a:r>
          </a:p>
          <a:p>
            <a:r>
              <a:rPr lang="en-US" b="1" dirty="0" smtClean="0"/>
              <a:t>Vs. 10-14  </a:t>
            </a:r>
            <a:r>
              <a:rPr lang="en-US" dirty="0" smtClean="0"/>
              <a:t>Examples of fruits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770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3:15-17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“While the people were in a state of expectation”     Why?</a:t>
            </a:r>
          </a:p>
          <a:p>
            <a:r>
              <a:rPr lang="en-US" dirty="0" smtClean="0"/>
              <a:t>John said he was not the Christ</a:t>
            </a:r>
          </a:p>
          <a:p>
            <a:r>
              <a:rPr lang="en-US" dirty="0" smtClean="0"/>
              <a:t>Christ was mightier than John and would baptize with Holy Spirit and fire those who repent and have forgiveness</a:t>
            </a:r>
          </a:p>
          <a:p>
            <a:r>
              <a:rPr lang="en-US" dirty="0" smtClean="0"/>
              <a:t>He “unites” them with the Holy Spirit</a:t>
            </a:r>
          </a:p>
          <a:p>
            <a:r>
              <a:rPr lang="en-US" dirty="0" smtClean="0"/>
              <a:t>Fire is a reference to God’s wrath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13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3:18-20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Herod the tetrarch, same as Herod vs. 1</a:t>
            </a:r>
          </a:p>
          <a:p>
            <a:r>
              <a:rPr lang="en-US" dirty="0" smtClean="0"/>
              <a:t>He was one of those who didn’t repent</a:t>
            </a:r>
          </a:p>
          <a:p>
            <a:r>
              <a:rPr lang="en-US" dirty="0" smtClean="0"/>
              <a:t>John reproved him because of marrying his brother’s wife, Herodias, and because of other wicked things he did.</a:t>
            </a:r>
          </a:p>
          <a:p>
            <a:r>
              <a:rPr lang="en-US" dirty="0" smtClean="0"/>
              <a:t>Herod put John in prison, but not right then. Luke was just listing the evil things Herod did.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319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3:21-23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John baptized Jesus    </a:t>
            </a:r>
            <a:r>
              <a:rPr lang="en-US" b="1" dirty="0" smtClean="0"/>
              <a:t>Matt. 3:13-17</a:t>
            </a:r>
          </a:p>
          <a:p>
            <a:r>
              <a:rPr lang="en-US" dirty="0" smtClean="0"/>
              <a:t>The heavens opened and the Holy Spirit descended in bodily form, like a dove</a:t>
            </a:r>
          </a:p>
          <a:p>
            <a:r>
              <a:rPr lang="en-US" dirty="0" smtClean="0"/>
              <a:t>Father’s voice from heaven said, “You are My Beloved Son, in You I am well-pleased.”</a:t>
            </a:r>
          </a:p>
          <a:p>
            <a:r>
              <a:rPr lang="en-US" dirty="0" smtClean="0"/>
              <a:t>Another heavenly announcement </a:t>
            </a:r>
          </a:p>
          <a:p>
            <a:r>
              <a:rPr lang="en-US" dirty="0" smtClean="0"/>
              <a:t>Jesus began His ministry at 30 years of 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592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3:24-38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Mary’s genealogy that ends with Adam, the first man. Jesus is the “last man”</a:t>
            </a:r>
          </a:p>
          <a:p>
            <a:r>
              <a:rPr lang="en-US" b="1" dirty="0" smtClean="0"/>
              <a:t>Matt. 1:16 </a:t>
            </a:r>
            <a:r>
              <a:rPr lang="en-US" dirty="0" smtClean="0"/>
              <a:t>is Joseph’s genealogy (David)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99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Luke 3:7-14  </a:t>
            </a:r>
            <a:r>
              <a:rPr lang="en-US" dirty="0" smtClean="0"/>
              <a:t>“What shall we do?”</a:t>
            </a:r>
          </a:p>
          <a:p>
            <a:r>
              <a:rPr lang="en-US" dirty="0" smtClean="0"/>
              <a:t>Be hospitable. IF you can meet another’s need and God leads you to do so. DO IT</a:t>
            </a:r>
          </a:p>
          <a:p>
            <a:r>
              <a:rPr lang="en-US" dirty="0" smtClean="0"/>
              <a:t>Give generously</a:t>
            </a:r>
          </a:p>
          <a:p>
            <a:r>
              <a:rPr lang="en-US" dirty="0" smtClean="0"/>
              <a:t>Be content in your situation.</a:t>
            </a:r>
          </a:p>
          <a:p>
            <a:r>
              <a:rPr lang="en-US" dirty="0" smtClean="0"/>
              <a:t>Bear fruit of repentance. </a:t>
            </a:r>
          </a:p>
          <a:p>
            <a:r>
              <a:rPr lang="en-US" dirty="0" smtClean="0"/>
              <a:t>People were in a state of expectation because of Simeon and Anna. They affected </a:t>
            </a:r>
            <a:r>
              <a:rPr lang="en-US" smtClean="0"/>
              <a:t>those around them.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01291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Luke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Luke 1  Possible theme: </a:t>
            </a:r>
            <a:r>
              <a:rPr lang="en-US" dirty="0" smtClean="0"/>
              <a:t>Gabriel announced births of John and Jesus: John is born</a:t>
            </a:r>
          </a:p>
          <a:p>
            <a:r>
              <a:rPr lang="en-US" dirty="0" smtClean="0"/>
              <a:t>John’s mother was old and barren</a:t>
            </a:r>
          </a:p>
          <a:p>
            <a:r>
              <a:rPr lang="en-US" dirty="0" smtClean="0"/>
              <a:t>Jesus’ mother was young and a virgin</a:t>
            </a:r>
          </a:p>
          <a:p>
            <a:r>
              <a:rPr lang="en-US" dirty="0" smtClean="0"/>
              <a:t>John is born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069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2:1-5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Possible Theme: </a:t>
            </a:r>
            <a:r>
              <a:rPr lang="en-US" dirty="0" smtClean="0"/>
              <a:t>Jesus’ Birth</a:t>
            </a:r>
          </a:p>
          <a:p>
            <a:r>
              <a:rPr lang="en-US" dirty="0" smtClean="0"/>
              <a:t>At </a:t>
            </a:r>
            <a:r>
              <a:rPr lang="en-US" dirty="0" smtClean="0"/>
              <a:t>the time when Caesar Augustus decreed a census be taken of all the world</a:t>
            </a:r>
          </a:p>
          <a:p>
            <a:r>
              <a:rPr lang="en-US" dirty="0" smtClean="0"/>
              <a:t>Caesar Augustus ruled </a:t>
            </a:r>
            <a:r>
              <a:rPr lang="en-US" dirty="0" smtClean="0"/>
              <a:t>27BC </a:t>
            </a:r>
            <a:r>
              <a:rPr lang="en-US" dirty="0" smtClean="0"/>
              <a:t>– 14AD</a:t>
            </a:r>
          </a:p>
          <a:p>
            <a:r>
              <a:rPr lang="en-US" dirty="0" smtClean="0"/>
              <a:t>First census while </a:t>
            </a:r>
            <a:r>
              <a:rPr lang="en-US" dirty="0" err="1" smtClean="0"/>
              <a:t>Quirinius</a:t>
            </a:r>
            <a:r>
              <a:rPr lang="en-US" dirty="0" smtClean="0"/>
              <a:t> was governor of Syria</a:t>
            </a:r>
          </a:p>
          <a:p>
            <a:r>
              <a:rPr lang="en-US" dirty="0" smtClean="0"/>
              <a:t>Because Joseph was a descendant of David, he and Mary went to Bethlehem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235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2:6-7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Jesus is born in Bethlehem</a:t>
            </a:r>
          </a:p>
          <a:p>
            <a:r>
              <a:rPr lang="en-US" dirty="0" smtClean="0"/>
              <a:t>Bethlehem: “House of Bread”</a:t>
            </a:r>
          </a:p>
          <a:p>
            <a:r>
              <a:rPr lang="en-US" b="1" dirty="0" smtClean="0"/>
              <a:t>John 6:32-35</a:t>
            </a:r>
            <a:r>
              <a:rPr lang="en-US" dirty="0" smtClean="0"/>
              <a:t>  Jesus is the Bread of Life, the true Bread that comes from the Father in heaven, not </a:t>
            </a:r>
            <a:r>
              <a:rPr lang="en-US" dirty="0" smtClean="0"/>
              <a:t>bread from Moses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Micah 5:2 </a:t>
            </a:r>
            <a:r>
              <a:rPr lang="en-US" dirty="0" smtClean="0"/>
              <a:t>Israel’s ruler was to come from Bethlehem. Fulfilled prophecy</a:t>
            </a:r>
          </a:p>
          <a:p>
            <a:r>
              <a:rPr lang="en-US" dirty="0" smtClean="0"/>
              <a:t>Jesus was wrapped in cloths and laid in a manger, a feeding trough….</a:t>
            </a:r>
            <a:r>
              <a:rPr lang="en-US" b="1" dirty="0" smtClean="0"/>
              <a:t>the Bread of Life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29058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2:8-14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Shepherds were watching their flocks by night</a:t>
            </a:r>
          </a:p>
          <a:p>
            <a:r>
              <a:rPr lang="en-US" dirty="0" smtClean="0"/>
              <a:t>An angel stood before them and the Lord’s glory shone around them</a:t>
            </a:r>
          </a:p>
          <a:p>
            <a:r>
              <a:rPr lang="en-US" dirty="0" smtClean="0"/>
              <a:t>Do not be afraid because his message is good news</a:t>
            </a:r>
          </a:p>
          <a:p>
            <a:r>
              <a:rPr lang="en-US" dirty="0" smtClean="0"/>
              <a:t>Birth of the Savior is announced</a:t>
            </a:r>
          </a:p>
          <a:p>
            <a:r>
              <a:rPr lang="en-US" dirty="0" smtClean="0"/>
              <a:t>Sign: He will be wrapped in cloths and lying in a manger.</a:t>
            </a:r>
          </a:p>
          <a:p>
            <a:r>
              <a:rPr lang="en-US" dirty="0" smtClean="0"/>
              <a:t>Multitude of heavenly hosts praise God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453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2:15-20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Shepherds immediately go to Bethlehem looking for the sign and found Him</a:t>
            </a:r>
          </a:p>
          <a:p>
            <a:r>
              <a:rPr lang="en-US" dirty="0" smtClean="0"/>
              <a:t>Then they told what they’d heard about the child to Joseph and Mary and all who were listening (vs.18)</a:t>
            </a:r>
          </a:p>
          <a:p>
            <a:r>
              <a:rPr lang="en-US" dirty="0" smtClean="0"/>
              <a:t>Mary treasured and pondered these things (vs. 51)</a:t>
            </a:r>
          </a:p>
          <a:p>
            <a:r>
              <a:rPr lang="en-US" dirty="0" smtClean="0"/>
              <a:t>Shepherds left glorifying and praising God, just like the angels did (vs. 13-14)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384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2:21-22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8 days after His birth, He was circumcised and given the name Jesus publicly but Gabriel gave His name before He was </a:t>
            </a:r>
            <a:r>
              <a:rPr lang="en-US" b="1" dirty="0" smtClean="0"/>
              <a:t>conceived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After Mary’s purification, they took Jesus to the temple to be presented to the Lord, to offer a sacrifice.</a:t>
            </a:r>
          </a:p>
          <a:p>
            <a:r>
              <a:rPr lang="en-US" dirty="0" smtClean="0"/>
              <a:t>Mary was not to enter the Temple for 33 days, so total of 40.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122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-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Ex. 13:1-2 </a:t>
            </a:r>
            <a:r>
              <a:rPr lang="en-US" dirty="0" smtClean="0"/>
              <a:t>Every firstborn, </a:t>
            </a:r>
            <a:r>
              <a:rPr lang="en-US" dirty="0" smtClean="0"/>
              <a:t>the one who </a:t>
            </a:r>
            <a:r>
              <a:rPr lang="en-US" i="1" dirty="0" smtClean="0"/>
              <a:t>opens</a:t>
            </a:r>
            <a:r>
              <a:rPr lang="en-US" dirty="0" smtClean="0"/>
              <a:t> </a:t>
            </a:r>
            <a:r>
              <a:rPr lang="en-US" i="1" dirty="0" smtClean="0"/>
              <a:t>the womb</a:t>
            </a:r>
            <a:r>
              <a:rPr lang="en-US" dirty="0" smtClean="0"/>
              <a:t>, man </a:t>
            </a:r>
            <a:r>
              <a:rPr lang="en-US" dirty="0" smtClean="0"/>
              <a:t>and beast, is consecrated to the Lord; belongs to Him</a:t>
            </a:r>
          </a:p>
          <a:p>
            <a:r>
              <a:rPr lang="en-US" b="1" dirty="0" smtClean="0"/>
              <a:t>Lev. 12:1-8 </a:t>
            </a:r>
            <a:r>
              <a:rPr lang="en-US" dirty="0" smtClean="0"/>
              <a:t>After a son is born he is to be circumcised on the 8</a:t>
            </a:r>
            <a:r>
              <a:rPr lang="en-US" baseline="30000" dirty="0" smtClean="0"/>
              <a:t>th</a:t>
            </a:r>
            <a:r>
              <a:rPr lang="en-US" dirty="0" smtClean="0"/>
              <a:t> day.</a:t>
            </a:r>
          </a:p>
          <a:p>
            <a:r>
              <a:rPr lang="en-US" dirty="0" smtClean="0"/>
              <a:t>Mother was not to enter the sanctuary for another 33 days.</a:t>
            </a:r>
          </a:p>
          <a:p>
            <a:r>
              <a:rPr lang="en-US" dirty="0" smtClean="0"/>
              <a:t>Then she was to bring an offering</a:t>
            </a:r>
          </a:p>
          <a:p>
            <a:r>
              <a:rPr lang="en-US" dirty="0" smtClean="0"/>
              <a:t>Joseph and Mary brought birds: Poor</a:t>
            </a:r>
          </a:p>
          <a:p>
            <a:r>
              <a:rPr lang="en-US" dirty="0" smtClean="0"/>
              <a:t>But they had the Lamb of God in their arms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918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112</TotalTime>
  <Words>1529</Words>
  <Application>Microsoft Office PowerPoint</Application>
  <PresentationFormat>On-screen Show (4:3)</PresentationFormat>
  <Paragraphs>145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Austin</vt:lpstr>
      <vt:lpstr>Luke Part 1</vt:lpstr>
      <vt:lpstr>Review</vt:lpstr>
      <vt:lpstr>Review of Luke 1</vt:lpstr>
      <vt:lpstr>Luke 2:1-5</vt:lpstr>
      <vt:lpstr>Luke 2:6-7</vt:lpstr>
      <vt:lpstr>Luke 2:8-14</vt:lpstr>
      <vt:lpstr>Luke 2:15-20</vt:lpstr>
      <vt:lpstr>Luke 2:21-22</vt:lpstr>
      <vt:lpstr>Cross - References</vt:lpstr>
      <vt:lpstr>Simeon  Luke 2:25-35</vt:lpstr>
      <vt:lpstr>Simeon’s Blessing</vt:lpstr>
      <vt:lpstr>Anna  Luke 2:36-38</vt:lpstr>
      <vt:lpstr>Consolation</vt:lpstr>
      <vt:lpstr>Redemption and glory</vt:lpstr>
      <vt:lpstr>Luke 2:39-42</vt:lpstr>
      <vt:lpstr>Cross - References</vt:lpstr>
      <vt:lpstr>Cross - References</vt:lpstr>
      <vt:lpstr>Luke 2:43-52</vt:lpstr>
      <vt:lpstr>Luke 3:1-2</vt:lpstr>
      <vt:lpstr>Luke 3:3-6</vt:lpstr>
      <vt:lpstr>Baptism and Repent</vt:lpstr>
      <vt:lpstr>Luke 3:4-6   Is. 40</vt:lpstr>
      <vt:lpstr>Luke 3:7-14</vt:lpstr>
      <vt:lpstr>Luke 3:15-17</vt:lpstr>
      <vt:lpstr>Luke 3:18-20</vt:lpstr>
      <vt:lpstr>Luke 3:21-23</vt:lpstr>
      <vt:lpstr>Luke 3:24-38</vt:lpstr>
      <vt:lpstr>Application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Luke Part 1</dc:title>
  <dc:creator>Jenny Goins</dc:creator>
  <cp:lastModifiedBy>Jenny Goins</cp:lastModifiedBy>
  <cp:revision>35</cp:revision>
  <dcterms:created xsi:type="dcterms:W3CDTF">2021-08-25T10:19:08Z</dcterms:created>
  <dcterms:modified xsi:type="dcterms:W3CDTF">2021-08-25T12:57:25Z</dcterms:modified>
</cp:coreProperties>
</file>