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E78CBD5-8D69-4DC5-93F3-DE8AF683373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6132159-42D4-4E4A-9F3E-034F479478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Luke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0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1:18-20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Zacharias: didn’t believe what the angel said  (vs. 20)</a:t>
            </a:r>
          </a:p>
          <a:p>
            <a:r>
              <a:rPr lang="en-US" dirty="0" smtClean="0"/>
              <a:t>Mute until these words were fulfilled</a:t>
            </a:r>
          </a:p>
          <a:p>
            <a:r>
              <a:rPr lang="en-US" dirty="0" smtClean="0"/>
              <a:t>Gabriel told him who he was: a messenger who stands in the presence of God, sent to bring him good news</a:t>
            </a:r>
          </a:p>
          <a:p>
            <a:r>
              <a:rPr lang="en-US" dirty="0" smtClean="0"/>
              <a:t>This is the same angel who appeared to Daniel to explain his visions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1:21-26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were waiting to see the smoke</a:t>
            </a:r>
          </a:p>
          <a:p>
            <a:r>
              <a:rPr lang="en-US" dirty="0" smtClean="0"/>
              <a:t>Zacharias comes out and cannot speak</a:t>
            </a:r>
          </a:p>
          <a:p>
            <a:r>
              <a:rPr lang="en-US" dirty="0" smtClean="0"/>
              <a:t>Goes home after his service is completed</a:t>
            </a:r>
          </a:p>
          <a:p>
            <a:r>
              <a:rPr lang="en-US" dirty="0" smtClean="0"/>
              <a:t>Elizabeth becomes pregnant and secludes herself for five months</a:t>
            </a:r>
          </a:p>
          <a:p>
            <a:r>
              <a:rPr lang="en-US" dirty="0" smtClean="0"/>
              <a:t>In her sixth month, Gabriel is now sent to Nazareth, about 100 miles away from her, to her relative Mary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5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</a:t>
            </a:r>
            <a:r>
              <a:rPr lang="en-US" dirty="0" smtClean="0"/>
              <a:t>1:27-34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Mary: a virgin, engaged to be married to Joseph, descendant of David</a:t>
            </a:r>
          </a:p>
          <a:p>
            <a:r>
              <a:rPr lang="en-US" dirty="0" smtClean="0"/>
              <a:t>Gabriel appears to her, 6 months after he appeared to Elizabeth, and says, “Greetings, favored one! The Lord is with you.”   Then, he said do not be afraid.</a:t>
            </a:r>
          </a:p>
          <a:p>
            <a:r>
              <a:rPr lang="en-US" dirty="0" smtClean="0"/>
              <a:t>You will conceive, bear a son, call Him Jesus. God named Him.</a:t>
            </a:r>
          </a:p>
          <a:p>
            <a:r>
              <a:rPr lang="en-US" dirty="0" smtClean="0"/>
              <a:t>Mary believed Gabriel, but asked how.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3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</a:t>
            </a:r>
          </a:p>
          <a:p>
            <a:r>
              <a:rPr lang="en-US" dirty="0" smtClean="0"/>
              <a:t>Son of the Most High</a:t>
            </a:r>
          </a:p>
          <a:p>
            <a:r>
              <a:rPr lang="en-US" dirty="0" smtClean="0"/>
              <a:t>Throne of His father David, reign over house of Jacob forever</a:t>
            </a:r>
          </a:p>
          <a:p>
            <a:r>
              <a:rPr lang="en-US" dirty="0" smtClean="0"/>
              <a:t>His kingdom has no end</a:t>
            </a:r>
          </a:p>
          <a:p>
            <a:r>
              <a:rPr lang="en-US" dirty="0" smtClean="0"/>
              <a:t>Holy child called the Son of God</a:t>
            </a:r>
          </a:p>
          <a:p>
            <a:r>
              <a:rPr lang="en-US" dirty="0" smtClean="0"/>
              <a:t>Both John and Jesus were prophesied </a:t>
            </a:r>
            <a:r>
              <a:rPr lang="en-US" b="1" dirty="0" smtClean="0"/>
              <a:t>before</a:t>
            </a:r>
            <a:r>
              <a:rPr lang="en-US" dirty="0" smtClean="0"/>
              <a:t> they were conceived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91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Sam. 7  </a:t>
            </a:r>
            <a:r>
              <a:rPr lang="en-US" dirty="0" smtClean="0"/>
              <a:t>David’s house and kingdom were forever</a:t>
            </a:r>
          </a:p>
          <a:p>
            <a:r>
              <a:rPr lang="en-US" b="1" dirty="0" smtClean="0"/>
              <a:t>Ps. 89 &amp; 132 </a:t>
            </a:r>
            <a:r>
              <a:rPr lang="en-US" dirty="0" smtClean="0"/>
              <a:t>God made a covenant with David which promised a seed forever and a throne IF there was obedience, keeping the covenant.</a:t>
            </a:r>
          </a:p>
          <a:p>
            <a:r>
              <a:rPr lang="en-US" b="1" dirty="0" smtClean="0"/>
              <a:t>Matt. 1:1 </a:t>
            </a:r>
            <a:r>
              <a:rPr lang="en-US" dirty="0" smtClean="0"/>
              <a:t>Jesus, the Messiah, was a descendant of David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1:39-45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Mary hurried to Elizabeth, she believed Gabriel when he said she was pregnant</a:t>
            </a:r>
          </a:p>
          <a:p>
            <a:r>
              <a:rPr lang="en-US" dirty="0" smtClean="0"/>
              <a:t>Elizabeth heard the greeting and John leaped in her womb for joy</a:t>
            </a:r>
          </a:p>
          <a:p>
            <a:r>
              <a:rPr lang="en-US" dirty="0" smtClean="0"/>
              <a:t>She was filled with the Holy Spirit</a:t>
            </a:r>
          </a:p>
          <a:p>
            <a:r>
              <a:rPr lang="en-US" dirty="0" smtClean="0"/>
              <a:t>Exclaimed that Mary was blessed, along with the child inside who was her Lord, so the Holy Spirit had come upon her already</a:t>
            </a:r>
          </a:p>
          <a:p>
            <a:r>
              <a:rPr lang="en-US" dirty="0" smtClean="0"/>
              <a:t>Mary was blessed because she believed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07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1:46-56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Magnificat</a:t>
            </a:r>
            <a:endParaRPr lang="en-US" dirty="0" smtClean="0"/>
          </a:p>
          <a:p>
            <a:r>
              <a:rPr lang="en-US" dirty="0" smtClean="0"/>
              <a:t>Mary exalted and rejoiced in God her Savior and called herself a bond-slave</a:t>
            </a:r>
          </a:p>
          <a:p>
            <a:r>
              <a:rPr lang="en-US" dirty="0" smtClean="0"/>
              <a:t>She knew all generations would call her blessed: yet she was a pregnant woman out of wedlock in Jewish society….</a:t>
            </a:r>
          </a:p>
          <a:p>
            <a:r>
              <a:rPr lang="en-US" dirty="0" smtClean="0"/>
              <a:t>It was all about Jesus, and not about 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2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Mighty One who does great and mighty things</a:t>
            </a:r>
          </a:p>
          <a:p>
            <a:r>
              <a:rPr lang="en-US" dirty="0" smtClean="0"/>
              <a:t>Holy and shows mercy toward those who fear Him</a:t>
            </a:r>
          </a:p>
          <a:p>
            <a:r>
              <a:rPr lang="en-US" dirty="0" smtClean="0"/>
              <a:t>Scatters the proud and brings down the rulers from their thrones</a:t>
            </a:r>
          </a:p>
          <a:p>
            <a:r>
              <a:rPr lang="en-US" dirty="0" smtClean="0"/>
              <a:t>Exalts the humble, fills the hungry and helps His servant Israel.</a:t>
            </a:r>
          </a:p>
          <a:p>
            <a:r>
              <a:rPr lang="en-US" dirty="0" smtClean="0"/>
              <a:t>Remembers mercy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37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Gen. 12 &amp; 15  </a:t>
            </a:r>
            <a:r>
              <a:rPr lang="en-US" dirty="0" smtClean="0"/>
              <a:t>God promised Abraham that He would bless him and all the families of the earth would be blessed.</a:t>
            </a:r>
          </a:p>
          <a:p>
            <a:r>
              <a:rPr lang="en-US" dirty="0" smtClean="0"/>
              <a:t>Promised a seed and land, </a:t>
            </a:r>
            <a:r>
              <a:rPr lang="en-US" b="1" dirty="0" smtClean="0"/>
              <a:t>forever</a:t>
            </a:r>
          </a:p>
          <a:p>
            <a:r>
              <a:rPr lang="en-US" b="1" dirty="0" smtClean="0"/>
              <a:t>Gal. 3 </a:t>
            </a:r>
            <a:r>
              <a:rPr lang="en-US" dirty="0" smtClean="0"/>
              <a:t>Seed was Jesus. Abraham believed this and it was counted to him as righteousness, just as it is with everyone who believes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23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1:57-66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Mary stays with Elizabeth for 3 months and leaves  her at the end of her pregnancy</a:t>
            </a:r>
          </a:p>
          <a:p>
            <a:r>
              <a:rPr lang="en-US" dirty="0" smtClean="0"/>
              <a:t>Elizabeth gives birth to John and on the 8</a:t>
            </a:r>
            <a:r>
              <a:rPr lang="en-US" baseline="30000" dirty="0" smtClean="0"/>
              <a:t>th</a:t>
            </a:r>
            <a:r>
              <a:rPr lang="en-US" dirty="0" smtClean="0"/>
              <a:t> day, brings him to be circumcised</a:t>
            </a:r>
          </a:p>
          <a:p>
            <a:r>
              <a:rPr lang="en-US" b="1" dirty="0" smtClean="0"/>
              <a:t>Gen. 17:9-14   </a:t>
            </a:r>
            <a:r>
              <a:rPr lang="en-US" dirty="0" smtClean="0"/>
              <a:t>They kept the law</a:t>
            </a:r>
          </a:p>
          <a:p>
            <a:r>
              <a:rPr lang="en-US" dirty="0" smtClean="0"/>
              <a:t>Zacharias names him John, his mouth is now opened and his tongue is loosed. First thing he does: Praises God, which caused fear on all those living around them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 1:1-4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What?</a:t>
            </a:r>
            <a:r>
              <a:rPr lang="en-US" dirty="0" smtClean="0"/>
              <a:t> The author investigated carefully everything that had been taught to </a:t>
            </a:r>
            <a:r>
              <a:rPr lang="en-US" dirty="0" err="1" smtClean="0"/>
              <a:t>Theophilus</a:t>
            </a:r>
            <a:r>
              <a:rPr lang="en-US" dirty="0" smtClean="0"/>
              <a:t> and himself  vs. 3-4</a:t>
            </a:r>
          </a:p>
          <a:p>
            <a:r>
              <a:rPr lang="en-US" dirty="0" smtClean="0"/>
              <a:t>He was NOT an eyewitness</a:t>
            </a:r>
          </a:p>
          <a:p>
            <a:r>
              <a:rPr lang="en-US" dirty="0" smtClean="0"/>
              <a:t>Servants of the </a:t>
            </a:r>
            <a:r>
              <a:rPr lang="en-US" b="1" dirty="0" smtClean="0"/>
              <a:t>word</a:t>
            </a:r>
            <a:r>
              <a:rPr lang="en-US" dirty="0" smtClean="0"/>
              <a:t>: </a:t>
            </a:r>
            <a:r>
              <a:rPr lang="en-US" dirty="0" smtClean="0"/>
              <a:t>“teaching </a:t>
            </a:r>
            <a:r>
              <a:rPr lang="en-US" dirty="0" smtClean="0"/>
              <a:t>concerning salvation through faith in </a:t>
            </a:r>
            <a:r>
              <a:rPr lang="en-US" dirty="0" smtClean="0"/>
              <a:t>Christ”   (Amp. Bible)</a:t>
            </a:r>
            <a:endParaRPr lang="en-US" dirty="0" smtClean="0"/>
          </a:p>
          <a:p>
            <a:r>
              <a:rPr lang="en-US" dirty="0" smtClean="0"/>
              <a:t>He wrote in consecutive order so we can know the exact truth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1:67-75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Zacharias is filled with the Holy Spirit</a:t>
            </a:r>
          </a:p>
          <a:p>
            <a:r>
              <a:rPr lang="en-US" dirty="0" smtClean="0"/>
              <a:t>Now he is not only a priest, but he also got to prophesy about his son and Messiah.</a:t>
            </a:r>
          </a:p>
          <a:p>
            <a:r>
              <a:rPr lang="en-US" dirty="0" smtClean="0"/>
              <a:t>God has accomplished redemption for His people and raised up a horn of salvation – Jesus</a:t>
            </a:r>
          </a:p>
          <a:p>
            <a:r>
              <a:rPr lang="en-US" dirty="0" smtClean="0"/>
              <a:t>He praises God for the covenant made with Abraham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97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1:76-79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Now he prophesies about his son: “You child, will be called the prophet of the Most High”</a:t>
            </a:r>
          </a:p>
          <a:p>
            <a:r>
              <a:rPr lang="en-US" dirty="0" smtClean="0"/>
              <a:t>You will prepare the way for the Lord</a:t>
            </a:r>
          </a:p>
          <a:p>
            <a:r>
              <a:rPr lang="en-US" dirty="0" smtClean="0"/>
              <a:t>To give Israel knowledge of salvation BY forgiveness of their sins (Heb. 10:1-18)</a:t>
            </a:r>
          </a:p>
          <a:p>
            <a:r>
              <a:rPr lang="en-US" dirty="0" smtClean="0"/>
              <a:t>Illustration of the sunrise shining on darkness: 400 years of silence, now broken</a:t>
            </a:r>
          </a:p>
          <a:p>
            <a:r>
              <a:rPr lang="en-US" b="1" dirty="0" smtClean="0"/>
              <a:t>Is. 9 </a:t>
            </a:r>
            <a:r>
              <a:rPr lang="en-US" dirty="0" smtClean="0"/>
              <a:t>The people in darkness….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61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Luke 1:80  </a:t>
            </a:r>
            <a:r>
              <a:rPr lang="en-US" dirty="0" smtClean="0"/>
              <a:t>John grew physically and spiritually, until his public appearance to Israel</a:t>
            </a:r>
          </a:p>
          <a:p>
            <a:r>
              <a:rPr lang="en-US" dirty="0" smtClean="0"/>
              <a:t>Are </a:t>
            </a:r>
            <a:r>
              <a:rPr lang="en-US" b="1" dirty="0" smtClean="0"/>
              <a:t>WE</a:t>
            </a:r>
            <a:r>
              <a:rPr lang="en-US" dirty="0" smtClean="0"/>
              <a:t> growing spiritually as we grow old physically?</a:t>
            </a:r>
          </a:p>
          <a:p>
            <a:r>
              <a:rPr lang="en-US" dirty="0" smtClean="0"/>
              <a:t>Do WE make as much of a difference in our community as Zacharias and Elizabeth did because we walk so righteously?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3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1:5-7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Who?         Zacharias</a:t>
            </a:r>
            <a:endParaRPr lang="en-US" dirty="0"/>
          </a:p>
          <a:p>
            <a:r>
              <a:rPr lang="en-US" dirty="0" smtClean="0"/>
              <a:t>He and Elizabeth had no children</a:t>
            </a:r>
          </a:p>
          <a:p>
            <a:r>
              <a:rPr lang="en-US" dirty="0" smtClean="0"/>
              <a:t>Both advanced in years</a:t>
            </a:r>
          </a:p>
          <a:p>
            <a:r>
              <a:rPr lang="en-US" dirty="0" smtClean="0"/>
              <a:t>Both were from Levitical descent</a:t>
            </a:r>
          </a:p>
          <a:p>
            <a:r>
              <a:rPr lang="en-US" dirty="0" smtClean="0"/>
              <a:t>Both righteous and blameless before the Lord</a:t>
            </a:r>
          </a:p>
          <a:p>
            <a:r>
              <a:rPr lang="en-US" dirty="0" smtClean="0"/>
              <a:t>Both made an impact in their community because of their walk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9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When?  In the days of Herod the Great</a:t>
            </a:r>
          </a:p>
          <a:p>
            <a:r>
              <a:rPr lang="en-US" dirty="0" smtClean="0"/>
              <a:t>King of Judea</a:t>
            </a:r>
          </a:p>
          <a:p>
            <a:r>
              <a:rPr lang="en-US" dirty="0" smtClean="0"/>
              <a:t>Reigned from 40-4 BC, during Christ’s ministry</a:t>
            </a:r>
          </a:p>
          <a:p>
            <a:r>
              <a:rPr lang="en-US" dirty="0" smtClean="0"/>
              <a:t>Jesus refers to him as “that fox”  </a:t>
            </a:r>
            <a:r>
              <a:rPr lang="en-US" b="1" dirty="0" smtClean="0"/>
              <a:t>Lk. 13:32</a:t>
            </a:r>
          </a:p>
          <a:p>
            <a:r>
              <a:rPr lang="en-US" dirty="0" smtClean="0"/>
              <a:t>King that gave John the Baptist’s head on a platter to Herodias’s </a:t>
            </a:r>
            <a:r>
              <a:rPr lang="en-US" dirty="0" smtClean="0"/>
              <a:t>daughter     </a:t>
            </a:r>
            <a:r>
              <a:rPr lang="en-US" b="1" dirty="0" smtClean="0"/>
              <a:t>Mt. 14:11</a:t>
            </a:r>
            <a:endParaRPr lang="en-US" b="1" dirty="0" smtClean="0"/>
          </a:p>
          <a:p>
            <a:r>
              <a:rPr lang="en-US" dirty="0" smtClean="0"/>
              <a:t>Married his brother’s wife for which John rebuked him</a:t>
            </a:r>
          </a:p>
          <a:p>
            <a:r>
              <a:rPr lang="en-US" dirty="0" smtClean="0"/>
              <a:t>Killed anyone that was a threat to his throne, including family members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1:8-10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Timing: while Zacharias was serving as priest before God in the appointed order of his </a:t>
            </a:r>
            <a:r>
              <a:rPr lang="en-US" dirty="0" smtClean="0"/>
              <a:t>division  (Ex. 30:7-8; I Chron. 24:1-19)</a:t>
            </a:r>
            <a:endParaRPr lang="en-US" dirty="0" smtClean="0"/>
          </a:p>
          <a:p>
            <a:r>
              <a:rPr lang="en-US" dirty="0" smtClean="0"/>
              <a:t>Probably once in a lifetime opportunity</a:t>
            </a:r>
          </a:p>
          <a:p>
            <a:r>
              <a:rPr lang="en-US" dirty="0" smtClean="0"/>
              <a:t>Chosen BY GOD through lots to burn incense </a:t>
            </a:r>
          </a:p>
          <a:p>
            <a:r>
              <a:rPr lang="en-US" dirty="0" smtClean="0"/>
              <a:t>People outside the temple are praying and watching for the smoke to appear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1:11-14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Gabriel appears to the right of the altar of incense. RIGHT WHERE HE IS, and breaks the 400 years of silence</a:t>
            </a:r>
          </a:p>
          <a:p>
            <a:r>
              <a:rPr lang="en-US" dirty="0" smtClean="0"/>
              <a:t>“Do not be afraid”</a:t>
            </a:r>
          </a:p>
          <a:p>
            <a:r>
              <a:rPr lang="en-US" dirty="0" smtClean="0"/>
              <a:t>Your petition has been heard</a:t>
            </a:r>
          </a:p>
          <a:p>
            <a:r>
              <a:rPr lang="en-US" dirty="0" smtClean="0"/>
              <a:t>Elizabeth will bear a son and you will name him John: God named him</a:t>
            </a:r>
          </a:p>
          <a:p>
            <a:r>
              <a:rPr lang="en-US" dirty="0" smtClean="0"/>
              <a:t>Many will have joy and gladness and will rejoice at his birth, including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3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1:15-17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John:   He will be great in the sight of the Lord (they were righteous </a:t>
            </a:r>
            <a:r>
              <a:rPr lang="en-US" dirty="0" smtClean="0"/>
              <a:t>in the sight of the Lord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No wine or liquor</a:t>
            </a:r>
          </a:p>
          <a:p>
            <a:r>
              <a:rPr lang="en-US" dirty="0" smtClean="0"/>
              <a:t>Filled with Holy Spirit while yet in the womb</a:t>
            </a:r>
          </a:p>
          <a:p>
            <a:r>
              <a:rPr lang="en-US" dirty="0" smtClean="0"/>
              <a:t>Turn many of Israel to the Lord</a:t>
            </a:r>
          </a:p>
          <a:p>
            <a:r>
              <a:rPr lang="en-US" dirty="0" smtClean="0"/>
              <a:t>Go before the Lord in the spirit and power of Elijah  (Mal. 4:5)</a:t>
            </a:r>
          </a:p>
          <a:p>
            <a:r>
              <a:rPr lang="en-US" dirty="0" smtClean="0"/>
              <a:t>Turn hearts, and disobedient to </a:t>
            </a:r>
            <a:r>
              <a:rPr lang="en-US" b="1" dirty="0" smtClean="0"/>
              <a:t>attitude</a:t>
            </a:r>
            <a:r>
              <a:rPr lang="en-US" dirty="0" smtClean="0"/>
              <a:t> of the righteous</a:t>
            </a:r>
          </a:p>
          <a:p>
            <a:r>
              <a:rPr lang="en-US" dirty="0" smtClean="0"/>
              <a:t>Prepare a people for the Lord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46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“Attitude of the righteous”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Phronesis</a:t>
            </a:r>
            <a:r>
              <a:rPr lang="en-US" dirty="0" smtClean="0"/>
              <a:t>: Visceral ( deep inward feelings) opinion which pleases the Lord because it is shaped by God’s in-workings of faith (divine persuasion); Christ enlightened perspective which has the insight to make intelligent (shrewd) life applications in the will of God.</a:t>
            </a:r>
          </a:p>
          <a:p>
            <a:r>
              <a:rPr lang="en-US" dirty="0" smtClean="0"/>
              <a:t>Knowledge and holy love of the will of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81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Malachi 3:1; 4:5-6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fulfilled these prophecies made hundreds of years before</a:t>
            </a:r>
          </a:p>
          <a:p>
            <a:r>
              <a:rPr lang="en-US" dirty="0" smtClean="0"/>
              <a:t>He was God’s messenger to clear the way before the Lord came</a:t>
            </a:r>
          </a:p>
          <a:p>
            <a:r>
              <a:rPr lang="en-US" dirty="0" smtClean="0"/>
              <a:t>His job was restoring hearts, turning Israel to the Lord</a:t>
            </a:r>
          </a:p>
          <a:p>
            <a:r>
              <a:rPr lang="en-US" dirty="0" smtClean="0"/>
              <a:t>He was a forerunner in the spirit and power of Elijah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73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108</TotalTime>
  <Words>1226</Words>
  <Application>Microsoft Office PowerPoint</Application>
  <PresentationFormat>On-screen Show (4:3)</PresentationFormat>
  <Paragraphs>117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Austin</vt:lpstr>
      <vt:lpstr>Luke Part 1</vt:lpstr>
      <vt:lpstr>Luke  1:1-4</vt:lpstr>
      <vt:lpstr>Luke 1:5-7</vt:lpstr>
      <vt:lpstr>Luke 1:5</vt:lpstr>
      <vt:lpstr>Luke 1:8-10</vt:lpstr>
      <vt:lpstr>Luke 1:11-14</vt:lpstr>
      <vt:lpstr>Luke 1:15-17</vt:lpstr>
      <vt:lpstr>“Attitude of the righteous”</vt:lpstr>
      <vt:lpstr>Malachi 3:1; 4:5-6</vt:lpstr>
      <vt:lpstr>Luke 1:18-20</vt:lpstr>
      <vt:lpstr>Luke 1:21-26</vt:lpstr>
      <vt:lpstr>Luke 1:27-34</vt:lpstr>
      <vt:lpstr>Jesus</vt:lpstr>
      <vt:lpstr>Cross-references </vt:lpstr>
      <vt:lpstr>Luke 1:39-45</vt:lpstr>
      <vt:lpstr>Luke 1:46-56</vt:lpstr>
      <vt:lpstr>GOD</vt:lpstr>
      <vt:lpstr>Cross References</vt:lpstr>
      <vt:lpstr>Luke 1:57-66</vt:lpstr>
      <vt:lpstr>Luke 1:67-75</vt:lpstr>
      <vt:lpstr>Luke 1:76-79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Jenny Goins</dc:creator>
  <cp:lastModifiedBy>Jenny Goins</cp:lastModifiedBy>
  <cp:revision>34</cp:revision>
  <dcterms:created xsi:type="dcterms:W3CDTF">2021-08-18T12:22:46Z</dcterms:created>
  <dcterms:modified xsi:type="dcterms:W3CDTF">2021-08-18T16:07:28Z</dcterms:modified>
</cp:coreProperties>
</file>