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377AE05B-EC39-431E-9C09-9AB595206819}" type="datetimeFigureOut">
              <a:rPr lang="en-US" smtClean="0"/>
              <a:t>3/10/2021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3FEDB97-FF5F-4CFC-B532-2146DC7D10FF}"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AE05B-EC39-431E-9C09-9AB595206819}"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EDB97-FF5F-4CFC-B532-2146DC7D10FF}"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AE05B-EC39-431E-9C09-9AB595206819}"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EDB97-FF5F-4CFC-B532-2146DC7D10FF}"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AE05B-EC39-431E-9C09-9AB595206819}"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EDB97-FF5F-4CFC-B532-2146DC7D10FF}"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7AE05B-EC39-431E-9C09-9AB595206819}" type="datetimeFigureOut">
              <a:rPr lang="en-US" smtClean="0"/>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EDB97-FF5F-4CFC-B532-2146DC7D10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77AE05B-EC39-431E-9C09-9AB595206819}"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EDB97-FF5F-4CFC-B532-2146DC7D10FF}"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77AE05B-EC39-431E-9C09-9AB595206819}" type="datetimeFigureOut">
              <a:rPr lang="en-US" smtClean="0"/>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EDB97-FF5F-4CFC-B532-2146DC7D10FF}"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77AE05B-EC39-431E-9C09-9AB595206819}" type="datetimeFigureOut">
              <a:rPr lang="en-US" smtClean="0"/>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EDB97-FF5F-4CFC-B532-2146DC7D10FF}"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7AE05B-EC39-431E-9C09-9AB595206819}" type="datetimeFigureOut">
              <a:rPr lang="en-US" smtClean="0"/>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EDB97-FF5F-4CFC-B532-2146DC7D10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AE05B-EC39-431E-9C09-9AB595206819}"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EDB97-FF5F-4CFC-B532-2146DC7D10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AE05B-EC39-431E-9C09-9AB595206819}" type="datetimeFigureOut">
              <a:rPr lang="en-US" smtClean="0"/>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EDB97-FF5F-4CFC-B532-2146DC7D10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377AE05B-EC39-431E-9C09-9AB595206819}" type="datetimeFigureOut">
              <a:rPr lang="en-US" smtClean="0"/>
              <a:t>3/10/2021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63FEDB97-FF5F-4CFC-B532-2146DC7D10F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8</a:t>
            </a:r>
            <a:endParaRPr lang="en-US" dirty="0"/>
          </a:p>
        </p:txBody>
      </p:sp>
    </p:spTree>
    <p:extLst>
      <p:ext uri="{BB962C8B-B14F-4D97-AF65-F5344CB8AC3E}">
        <p14:creationId xmlns:p14="http://schemas.microsoft.com/office/powerpoint/2010/main" val="1569680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Sail on an Alexandrian ship; stay at Syracuse for 3 days</a:t>
            </a:r>
          </a:p>
          <a:p>
            <a:r>
              <a:rPr lang="en-US" dirty="0" smtClean="0"/>
              <a:t>Syracuse, to </a:t>
            </a:r>
            <a:r>
              <a:rPr lang="en-US" dirty="0" err="1" smtClean="0"/>
              <a:t>Rhegium</a:t>
            </a:r>
            <a:r>
              <a:rPr lang="en-US" dirty="0" smtClean="0"/>
              <a:t> for a day, to </a:t>
            </a:r>
            <a:r>
              <a:rPr lang="en-US" dirty="0" err="1" smtClean="0"/>
              <a:t>Puteoli</a:t>
            </a:r>
            <a:r>
              <a:rPr lang="en-US" dirty="0" smtClean="0"/>
              <a:t> where they found some brethren and stayed 7 days.</a:t>
            </a:r>
          </a:p>
          <a:p>
            <a:r>
              <a:rPr lang="en-US" dirty="0" smtClean="0"/>
              <a:t>Then to Rome, where Christian brothers there heard about them and came from the Market of Appius and Three Inns to meet them. This encouraged Paul, just to see their faces.</a:t>
            </a:r>
          </a:p>
          <a:p>
            <a:r>
              <a:rPr lang="en-US" dirty="0" smtClean="0"/>
              <a:t>Paul is allowed to stay alone, with the soldier guarding him.</a:t>
            </a:r>
            <a:endParaRPr lang="en-US" dirty="0"/>
          </a:p>
        </p:txBody>
      </p:sp>
      <p:sp>
        <p:nvSpPr>
          <p:cNvPr id="3" name="Title 2"/>
          <p:cNvSpPr>
            <a:spLocks noGrp="1"/>
          </p:cNvSpPr>
          <p:nvPr>
            <p:ph type="title"/>
          </p:nvPr>
        </p:nvSpPr>
        <p:spPr/>
        <p:txBody>
          <a:bodyPr/>
          <a:lstStyle/>
          <a:p>
            <a:r>
              <a:rPr lang="en-US" dirty="0" smtClean="0"/>
              <a:t>Acts 28:11-16</a:t>
            </a:r>
            <a:endParaRPr lang="en-US" dirty="0"/>
          </a:p>
        </p:txBody>
      </p:sp>
    </p:spTree>
    <p:extLst>
      <p:ext uri="{BB962C8B-B14F-4D97-AF65-F5344CB8AC3E}">
        <p14:creationId xmlns:p14="http://schemas.microsoft.com/office/powerpoint/2010/main" val="3049355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After 3 days, Paul calls the leading men of the Jews together and they come to HIM.</a:t>
            </a:r>
          </a:p>
          <a:p>
            <a:r>
              <a:rPr lang="en-US" dirty="0" smtClean="0"/>
              <a:t>He explains why he is in Rome, but they haven’t heard of him but were interested in “this sect”.</a:t>
            </a:r>
          </a:p>
          <a:p>
            <a:r>
              <a:rPr lang="en-US" dirty="0" smtClean="0"/>
              <a:t>They set a day to come and hear him, and a large number of them showed up to hear his views</a:t>
            </a:r>
          </a:p>
          <a:p>
            <a:r>
              <a:rPr lang="en-US" dirty="0" smtClean="0"/>
              <a:t>Paul testifies to them about the kingdom of God and Jesus – from the Law and the Prophets….OT</a:t>
            </a:r>
          </a:p>
          <a:p>
            <a:r>
              <a:rPr lang="en-US" dirty="0" smtClean="0"/>
              <a:t>He quotes Is. 6, that Holy Spirit rightly spoke of them</a:t>
            </a:r>
            <a:endParaRPr lang="en-US" dirty="0"/>
          </a:p>
        </p:txBody>
      </p:sp>
      <p:sp>
        <p:nvSpPr>
          <p:cNvPr id="3" name="Title 2"/>
          <p:cNvSpPr>
            <a:spLocks noGrp="1"/>
          </p:cNvSpPr>
          <p:nvPr>
            <p:ph type="title"/>
          </p:nvPr>
        </p:nvSpPr>
        <p:spPr/>
        <p:txBody>
          <a:bodyPr/>
          <a:lstStyle/>
          <a:p>
            <a:r>
              <a:rPr lang="en-US" dirty="0" smtClean="0"/>
              <a:t>Acts 28:17-25</a:t>
            </a:r>
            <a:endParaRPr lang="en-US" dirty="0"/>
          </a:p>
        </p:txBody>
      </p:sp>
    </p:spTree>
    <p:extLst>
      <p:ext uri="{BB962C8B-B14F-4D97-AF65-F5344CB8AC3E}">
        <p14:creationId xmlns:p14="http://schemas.microsoft.com/office/powerpoint/2010/main" val="174035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Lord told Isaiah to keep speaking to the Jews, though they would not listen, until He brought destruction on them</a:t>
            </a:r>
          </a:p>
          <a:p>
            <a:r>
              <a:rPr lang="en-US" dirty="0" smtClean="0"/>
              <a:t>There WILL be a remnant</a:t>
            </a:r>
          </a:p>
          <a:p>
            <a:r>
              <a:rPr lang="en-US" b="1" dirty="0" smtClean="0"/>
              <a:t>Rom. 11  </a:t>
            </a:r>
            <a:r>
              <a:rPr lang="en-US" dirty="0" smtClean="0"/>
              <a:t>Although most of Israel has rejected Messiah, God has NOT rejected them. When the Deliverer comes, ALL Israel will be saved.</a:t>
            </a:r>
          </a:p>
          <a:p>
            <a:r>
              <a:rPr lang="en-US" dirty="0" smtClean="0"/>
              <a:t>There is a remnant of those who believe as there was in Paul’s time. Only a partial hardening</a:t>
            </a:r>
          </a:p>
          <a:p>
            <a:r>
              <a:rPr lang="en-US" dirty="0" smtClean="0"/>
              <a:t>Their rejection led to the Gentiles’ salvation</a:t>
            </a:r>
            <a:endParaRPr lang="en-US" dirty="0"/>
          </a:p>
        </p:txBody>
      </p:sp>
      <p:sp>
        <p:nvSpPr>
          <p:cNvPr id="3" name="Title 2"/>
          <p:cNvSpPr>
            <a:spLocks noGrp="1"/>
          </p:cNvSpPr>
          <p:nvPr>
            <p:ph type="title"/>
          </p:nvPr>
        </p:nvSpPr>
        <p:spPr/>
        <p:txBody>
          <a:bodyPr/>
          <a:lstStyle/>
          <a:p>
            <a:r>
              <a:rPr lang="en-US" dirty="0" smtClean="0"/>
              <a:t>Acts 28:26-29</a:t>
            </a:r>
            <a:endParaRPr lang="en-US" dirty="0"/>
          </a:p>
        </p:txBody>
      </p:sp>
    </p:spTree>
    <p:extLst>
      <p:ext uri="{BB962C8B-B14F-4D97-AF65-F5344CB8AC3E}">
        <p14:creationId xmlns:p14="http://schemas.microsoft.com/office/powerpoint/2010/main" val="175511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Acts ends with Paul in prison for two years, in his rented quarters, welcoming all who came to visit him.</a:t>
            </a:r>
          </a:p>
          <a:p>
            <a:r>
              <a:rPr lang="en-US" dirty="0" smtClean="0"/>
              <a:t>He preached the kingdom of God and taught about Jesus….and His resurrection!</a:t>
            </a:r>
          </a:p>
          <a:p>
            <a:r>
              <a:rPr lang="en-US" dirty="0" smtClean="0"/>
              <a:t>God kept His promise to send Paul to witness for Him in Rome.</a:t>
            </a:r>
          </a:p>
          <a:p>
            <a:r>
              <a:rPr lang="en-US" b="1" dirty="0" smtClean="0"/>
              <a:t>Eph. 2:10 </a:t>
            </a:r>
            <a:r>
              <a:rPr lang="en-US" dirty="0" smtClean="0"/>
              <a:t>God had works for Paul to do, that He prepared beforehand, that he should walk in</a:t>
            </a:r>
          </a:p>
          <a:p>
            <a:r>
              <a:rPr lang="en-US" b="1" dirty="0" smtClean="0"/>
              <a:t>Phil. 1:21 </a:t>
            </a:r>
            <a:r>
              <a:rPr lang="en-US" dirty="0" smtClean="0"/>
              <a:t>To live is Christ. To die is gain.</a:t>
            </a:r>
            <a:endParaRPr lang="en-US" dirty="0"/>
          </a:p>
        </p:txBody>
      </p:sp>
      <p:sp>
        <p:nvSpPr>
          <p:cNvPr id="3" name="Title 2"/>
          <p:cNvSpPr>
            <a:spLocks noGrp="1"/>
          </p:cNvSpPr>
          <p:nvPr>
            <p:ph type="title"/>
          </p:nvPr>
        </p:nvSpPr>
        <p:spPr/>
        <p:txBody>
          <a:bodyPr/>
          <a:lstStyle/>
          <a:p>
            <a:r>
              <a:rPr lang="en-US" dirty="0" smtClean="0"/>
              <a:t>Acts 28:30-31</a:t>
            </a:r>
            <a:endParaRPr lang="en-US" dirty="0"/>
          </a:p>
        </p:txBody>
      </p:sp>
    </p:spTree>
    <p:extLst>
      <p:ext uri="{BB962C8B-B14F-4D97-AF65-F5344CB8AC3E}">
        <p14:creationId xmlns:p14="http://schemas.microsoft.com/office/powerpoint/2010/main" val="283524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A.D 62   </a:t>
            </a:r>
            <a:r>
              <a:rPr lang="en-US" dirty="0" smtClean="0"/>
              <a:t>Paul is released from prison in Rome</a:t>
            </a:r>
          </a:p>
          <a:p>
            <a:r>
              <a:rPr lang="en-US" b="1" dirty="0" smtClean="0"/>
              <a:t>A.D. 62</a:t>
            </a:r>
            <a:r>
              <a:rPr lang="en-US" dirty="0" smtClean="0"/>
              <a:t> Possibly in Spain but definitely in Macedonia writing I Timothy.</a:t>
            </a:r>
          </a:p>
          <a:p>
            <a:r>
              <a:rPr lang="en-US" b="1" dirty="0" smtClean="0"/>
              <a:t>A.D. 62 </a:t>
            </a:r>
            <a:r>
              <a:rPr lang="en-US" dirty="0" smtClean="0"/>
              <a:t>Back by/in Crete where he writes Titus</a:t>
            </a:r>
          </a:p>
          <a:p>
            <a:r>
              <a:rPr lang="en-US" b="1" dirty="0" smtClean="0"/>
              <a:t>A.D. 63-64  </a:t>
            </a:r>
            <a:r>
              <a:rPr lang="en-US" dirty="0" smtClean="0"/>
              <a:t>Imprisoned in Rome again and writes his final letter: II Timothy</a:t>
            </a:r>
          </a:p>
          <a:p>
            <a:r>
              <a:rPr lang="en-US" b="1" dirty="0" smtClean="0"/>
              <a:t>A.D. 64   </a:t>
            </a:r>
            <a:r>
              <a:rPr lang="en-US" dirty="0" smtClean="0"/>
              <a:t>Beheaded. Against the law for a Roman citizen to be crucified.</a:t>
            </a:r>
          </a:p>
          <a:p>
            <a:endParaRPr lang="en-US" dirty="0"/>
          </a:p>
        </p:txBody>
      </p:sp>
      <p:sp>
        <p:nvSpPr>
          <p:cNvPr id="3" name="Title 2"/>
          <p:cNvSpPr>
            <a:spLocks noGrp="1"/>
          </p:cNvSpPr>
          <p:nvPr>
            <p:ph type="title"/>
          </p:nvPr>
        </p:nvSpPr>
        <p:spPr/>
        <p:txBody>
          <a:bodyPr/>
          <a:lstStyle/>
          <a:p>
            <a:r>
              <a:rPr lang="en-US" dirty="0" smtClean="0"/>
              <a:t>Paul</a:t>
            </a:r>
            <a:endParaRPr lang="en-US" dirty="0"/>
          </a:p>
        </p:txBody>
      </p:sp>
    </p:spTree>
    <p:extLst>
      <p:ext uri="{BB962C8B-B14F-4D97-AF65-F5344CB8AC3E}">
        <p14:creationId xmlns:p14="http://schemas.microsoft.com/office/powerpoint/2010/main" val="3304477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Be His witnesses</a:t>
            </a:r>
          </a:p>
          <a:p>
            <a:r>
              <a:rPr lang="en-US" dirty="0" smtClean="0"/>
              <a:t>Share your testimony and include the resurrection for without the resurrection, there is NO hope.</a:t>
            </a:r>
          </a:p>
          <a:p>
            <a:r>
              <a:rPr lang="en-US" dirty="0" smtClean="0"/>
              <a:t>May we be like Paul and be focused on our mission in life.</a:t>
            </a:r>
          </a:p>
          <a:p>
            <a:r>
              <a:rPr lang="en-US" dirty="0" smtClean="0"/>
              <a:t>May we fulfill the purpose God has for us in this generation so we can say with Paul, “I have fought the good fight, I have finished the course, I have kept the faith: in the future there is laid up for me the crown of righteousness, which the Lord, the Righteous Judge, will award to me on that day… “</a:t>
            </a:r>
            <a:endParaRPr lang="en-US" dirty="0"/>
          </a:p>
        </p:txBody>
      </p:sp>
      <p:sp>
        <p:nvSpPr>
          <p:cNvPr id="3" name="Title 2"/>
          <p:cNvSpPr>
            <a:spLocks noGrp="1"/>
          </p:cNvSpPr>
          <p:nvPr>
            <p:ph type="title"/>
          </p:nvPr>
        </p:nvSpPr>
        <p:spPr/>
        <p:txBody>
          <a:bodyPr/>
          <a:lstStyle/>
          <a:p>
            <a:r>
              <a:rPr lang="en-US" dirty="0" smtClean="0"/>
              <a:t>Application of Acts</a:t>
            </a:r>
            <a:endParaRPr lang="en-US" dirty="0"/>
          </a:p>
        </p:txBody>
      </p:sp>
    </p:spTree>
    <p:extLst>
      <p:ext uri="{BB962C8B-B14F-4D97-AF65-F5344CB8AC3E}">
        <p14:creationId xmlns:p14="http://schemas.microsoft.com/office/powerpoint/2010/main" val="2148465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Acts is written in A.D. 32-33. Covers approx. 26 years</a:t>
            </a:r>
          </a:p>
          <a:p>
            <a:r>
              <a:rPr lang="en-US" b="1" dirty="0" smtClean="0"/>
              <a:t>Key Verse: </a:t>
            </a:r>
            <a:r>
              <a:rPr lang="en-US" dirty="0" smtClean="0"/>
              <a:t>Acts 1:8</a:t>
            </a:r>
          </a:p>
          <a:p>
            <a:r>
              <a:rPr lang="en-US" b="1" dirty="0" smtClean="0"/>
              <a:t>Segments by Regions</a:t>
            </a:r>
          </a:p>
          <a:p>
            <a:r>
              <a:rPr lang="en-US" dirty="0" smtClean="0"/>
              <a:t>Acts 1-7     Jerusalem</a:t>
            </a:r>
          </a:p>
          <a:p>
            <a:r>
              <a:rPr lang="en-US" dirty="0" smtClean="0"/>
              <a:t>Acts 8-9 Judea and Samaria</a:t>
            </a:r>
          </a:p>
          <a:p>
            <a:r>
              <a:rPr lang="en-US" dirty="0" smtClean="0"/>
              <a:t>Acts 10-28  Remotest Part of the Earth</a:t>
            </a:r>
          </a:p>
          <a:p>
            <a:r>
              <a:rPr lang="en-US" b="1" dirty="0" smtClean="0"/>
              <a:t>Segments by People Groups</a:t>
            </a:r>
          </a:p>
          <a:p>
            <a:r>
              <a:rPr lang="en-US" dirty="0" smtClean="0"/>
              <a:t>Acts 1-9   Jews</a:t>
            </a:r>
          </a:p>
          <a:p>
            <a:r>
              <a:rPr lang="en-US" dirty="0" smtClean="0"/>
              <a:t>Acts 8     Samaritans</a:t>
            </a:r>
          </a:p>
          <a:p>
            <a:r>
              <a:rPr lang="en-US" dirty="0" smtClean="0"/>
              <a:t>Acts 10-28   Gentiles</a:t>
            </a:r>
          </a:p>
          <a:p>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4195233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t>Main Characters:</a:t>
            </a:r>
          </a:p>
          <a:p>
            <a:r>
              <a:rPr lang="en-US" dirty="0" smtClean="0"/>
              <a:t>Acts 1-12         </a:t>
            </a:r>
            <a:r>
              <a:rPr lang="en-US" b="1" dirty="0" smtClean="0"/>
              <a:t>Peter</a:t>
            </a:r>
          </a:p>
          <a:p>
            <a:r>
              <a:rPr lang="en-US" dirty="0" smtClean="0"/>
              <a:t>Acts 1-7    to Jews</a:t>
            </a:r>
          </a:p>
          <a:p>
            <a:r>
              <a:rPr lang="en-US" dirty="0" smtClean="0"/>
              <a:t>Acts 8        to Samaritans</a:t>
            </a:r>
          </a:p>
          <a:p>
            <a:r>
              <a:rPr lang="en-US" dirty="0" smtClean="0"/>
              <a:t>Acts 10      to Gentiles</a:t>
            </a:r>
          </a:p>
          <a:p>
            <a:r>
              <a:rPr lang="en-US" dirty="0" smtClean="0"/>
              <a:t>Acts 13-28       </a:t>
            </a:r>
            <a:r>
              <a:rPr lang="en-US" b="1" dirty="0" smtClean="0"/>
              <a:t>Paul</a:t>
            </a:r>
          </a:p>
          <a:p>
            <a:r>
              <a:rPr lang="en-US" dirty="0" smtClean="0"/>
              <a:t>Paul’s missionary journeys</a:t>
            </a:r>
          </a:p>
          <a:p>
            <a:r>
              <a:rPr lang="en-US" dirty="0" smtClean="0"/>
              <a:t>Acts 13-14                The first</a:t>
            </a:r>
          </a:p>
          <a:p>
            <a:r>
              <a:rPr lang="en-US" dirty="0" smtClean="0"/>
              <a:t>Acts 15:40 – 18:22   The second</a:t>
            </a:r>
          </a:p>
          <a:p>
            <a:r>
              <a:rPr lang="en-US" dirty="0" smtClean="0"/>
              <a:t>Acts 18:23-20:38      The third</a:t>
            </a:r>
          </a:p>
          <a:p>
            <a:r>
              <a:rPr lang="en-US" dirty="0" smtClean="0"/>
              <a:t>Acts 21-28    Paul in Jerusalem,  </a:t>
            </a:r>
            <a:r>
              <a:rPr lang="en-US" dirty="0"/>
              <a:t>C</a:t>
            </a:r>
            <a:r>
              <a:rPr lang="en-US" dirty="0" smtClean="0"/>
              <a:t>aesarea and Rome</a:t>
            </a:r>
          </a:p>
          <a:p>
            <a:endParaRPr lang="en-US" dirty="0" smtClean="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384604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a:t>
            </a:r>
            <a:r>
              <a:rPr lang="en-US" dirty="0" smtClean="0"/>
              <a:t> Paul sailed from Caesarea; storm and shipwreck</a:t>
            </a:r>
          </a:p>
          <a:p>
            <a:r>
              <a:rPr lang="en-US" dirty="0" smtClean="0"/>
              <a:t>He embarked, with Luke and Aristarchus, on an </a:t>
            </a:r>
            <a:r>
              <a:rPr lang="en-US" dirty="0" err="1" smtClean="0"/>
              <a:t>Adramyttian</a:t>
            </a:r>
            <a:r>
              <a:rPr lang="en-US" dirty="0" smtClean="0"/>
              <a:t> ship.</a:t>
            </a:r>
          </a:p>
          <a:p>
            <a:r>
              <a:rPr lang="en-US" dirty="0" smtClean="0"/>
              <a:t>Julius, the Augustan Centurion, treated him with consideration</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Acts 27:1-3</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9514" y="4572000"/>
            <a:ext cx="2743200" cy="2133600"/>
          </a:xfrm>
          <a:prstGeom prst="rect">
            <a:avLst/>
          </a:prstGeom>
        </p:spPr>
      </p:pic>
    </p:spTree>
    <p:extLst>
      <p:ext uri="{BB962C8B-B14F-4D97-AF65-F5344CB8AC3E}">
        <p14:creationId xmlns:p14="http://schemas.microsoft.com/office/powerpoint/2010/main" val="369299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At Sidon, Paul was allowed to go with his friends and receive care…….care for what?</a:t>
            </a:r>
          </a:p>
          <a:p>
            <a:r>
              <a:rPr lang="en-US" dirty="0" smtClean="0"/>
              <a:t>From Caesarea, to Sidon, to Myra, to Cnidus, under the shelter of Crete off </a:t>
            </a:r>
            <a:r>
              <a:rPr lang="en-US" dirty="0" err="1" smtClean="0"/>
              <a:t>Salmone</a:t>
            </a:r>
            <a:r>
              <a:rPr lang="en-US" dirty="0"/>
              <a:t>,</a:t>
            </a:r>
            <a:r>
              <a:rPr lang="en-US" dirty="0" smtClean="0"/>
              <a:t> to Fair Havens, near </a:t>
            </a:r>
            <a:r>
              <a:rPr lang="en-US" dirty="0" err="1" smtClean="0"/>
              <a:t>Lasea</a:t>
            </a:r>
            <a:r>
              <a:rPr lang="en-US" dirty="0" smtClean="0"/>
              <a:t>.</a:t>
            </a:r>
          </a:p>
          <a:p>
            <a:r>
              <a:rPr lang="en-US" dirty="0" smtClean="0"/>
              <a:t>“the fast” might refer to the Day of Atonement (fall)</a:t>
            </a:r>
          </a:p>
          <a:p>
            <a:r>
              <a:rPr lang="en-US" b="1" dirty="0" smtClean="0"/>
              <a:t>Vs. 10 </a:t>
            </a:r>
            <a:r>
              <a:rPr lang="en-US" dirty="0" smtClean="0"/>
              <a:t>Paul advises NOT to go, because he “perceives”, not because an angel told him</a:t>
            </a:r>
          </a:p>
          <a:p>
            <a:r>
              <a:rPr lang="en-US" dirty="0" smtClean="0"/>
              <a:t>Centurion is more persuaded by the pilot and captain, so they sail along Crete, close inshore.</a:t>
            </a:r>
            <a:endParaRPr lang="en-US" dirty="0"/>
          </a:p>
        </p:txBody>
      </p:sp>
      <p:sp>
        <p:nvSpPr>
          <p:cNvPr id="3" name="Title 2"/>
          <p:cNvSpPr>
            <a:spLocks noGrp="1"/>
          </p:cNvSpPr>
          <p:nvPr>
            <p:ph type="title"/>
          </p:nvPr>
        </p:nvSpPr>
        <p:spPr/>
        <p:txBody>
          <a:bodyPr/>
          <a:lstStyle/>
          <a:p>
            <a:r>
              <a:rPr lang="en-US" smtClean="0"/>
              <a:t>Acts 27:4-11</a:t>
            </a:r>
            <a:endParaRPr lang="en-US" dirty="0"/>
          </a:p>
        </p:txBody>
      </p:sp>
    </p:spTree>
    <p:extLst>
      <p:ext uri="{BB962C8B-B14F-4D97-AF65-F5344CB8AC3E}">
        <p14:creationId xmlns:p14="http://schemas.microsoft.com/office/powerpoint/2010/main" val="413376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Tossed about by fierce winds, let down the sea anchors, throw the cargo overboard and third day they throw the ship’s tackle overboard.</a:t>
            </a:r>
          </a:p>
          <a:p>
            <a:r>
              <a:rPr lang="en-US" dirty="0" smtClean="0"/>
              <a:t>All hope of being saved was gradually abandoned.</a:t>
            </a:r>
          </a:p>
          <a:p>
            <a:r>
              <a:rPr lang="en-US" dirty="0" smtClean="0"/>
              <a:t>LUKE is experiencing ALL of this.</a:t>
            </a:r>
          </a:p>
          <a:p>
            <a:r>
              <a:rPr lang="en-US" dirty="0" smtClean="0"/>
              <a:t>Vs. 21 Paul reminds them of his words, but then says, “Keep up your courage, for there will be no loss of life among you, but only of the ship.”</a:t>
            </a:r>
          </a:p>
          <a:p>
            <a:r>
              <a:rPr lang="en-US" dirty="0" smtClean="0"/>
              <a:t>“The angel of God to whom I belong and whom I serve stood before me…..no loss of life.”</a:t>
            </a:r>
            <a:endParaRPr lang="en-US" dirty="0"/>
          </a:p>
        </p:txBody>
      </p:sp>
      <p:sp>
        <p:nvSpPr>
          <p:cNvPr id="3" name="Title 2"/>
          <p:cNvSpPr>
            <a:spLocks noGrp="1"/>
          </p:cNvSpPr>
          <p:nvPr>
            <p:ph type="title"/>
          </p:nvPr>
        </p:nvSpPr>
        <p:spPr/>
        <p:txBody>
          <a:bodyPr/>
          <a:lstStyle/>
          <a:p>
            <a:r>
              <a:rPr lang="en-US" dirty="0" smtClean="0"/>
              <a:t>Acts 27:12-24</a:t>
            </a:r>
            <a:endParaRPr lang="en-US" dirty="0"/>
          </a:p>
        </p:txBody>
      </p:sp>
    </p:spTree>
    <p:extLst>
      <p:ext uri="{BB962C8B-B14F-4D97-AF65-F5344CB8AC3E}">
        <p14:creationId xmlns:p14="http://schemas.microsoft.com/office/powerpoint/2010/main" val="7508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“Keep up your courage, for I believe </a:t>
            </a:r>
            <a:r>
              <a:rPr lang="en-US" dirty="0" err="1" smtClean="0"/>
              <a:t>God..we</a:t>
            </a:r>
            <a:r>
              <a:rPr lang="en-US" dirty="0" smtClean="0"/>
              <a:t> must run aground on a certain island.”</a:t>
            </a:r>
          </a:p>
          <a:p>
            <a:r>
              <a:rPr lang="en-US" dirty="0" smtClean="0"/>
              <a:t>Fourteen days passed after that!!!</a:t>
            </a:r>
          </a:p>
          <a:p>
            <a:r>
              <a:rPr lang="en-US" dirty="0" smtClean="0"/>
              <a:t>Sailors surmise that they are nearing land and try to escape with the life boat.</a:t>
            </a:r>
          </a:p>
          <a:p>
            <a:r>
              <a:rPr lang="en-US" dirty="0" smtClean="0"/>
              <a:t>Paul warns the centurions and soldiers that those sailors will perish if they leave the ship.</a:t>
            </a:r>
          </a:p>
          <a:p>
            <a:r>
              <a:rPr lang="en-US" dirty="0" smtClean="0"/>
              <a:t>Soldiers cut away the ropes of the lifeboat, stopping the escape.</a:t>
            </a:r>
            <a:endParaRPr lang="en-US" dirty="0"/>
          </a:p>
        </p:txBody>
      </p:sp>
      <p:sp>
        <p:nvSpPr>
          <p:cNvPr id="3" name="Title 2"/>
          <p:cNvSpPr>
            <a:spLocks noGrp="1"/>
          </p:cNvSpPr>
          <p:nvPr>
            <p:ph type="title"/>
          </p:nvPr>
        </p:nvSpPr>
        <p:spPr/>
        <p:txBody>
          <a:bodyPr/>
          <a:lstStyle/>
          <a:p>
            <a:r>
              <a:rPr lang="en-US" dirty="0" smtClean="0"/>
              <a:t>Acts 27:25-32</a:t>
            </a:r>
            <a:endParaRPr lang="en-US" dirty="0"/>
          </a:p>
        </p:txBody>
      </p:sp>
    </p:spTree>
    <p:extLst>
      <p:ext uri="{BB962C8B-B14F-4D97-AF65-F5344CB8AC3E}">
        <p14:creationId xmlns:p14="http://schemas.microsoft.com/office/powerpoint/2010/main" val="109746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From then until the day was about to dawn, Paul was encouraging them to eat, for that was their preservation….they were going to need to swim!</a:t>
            </a:r>
          </a:p>
          <a:p>
            <a:r>
              <a:rPr lang="en-US" dirty="0" smtClean="0"/>
              <a:t>Paul blessed the bread, broke it and began to eat, so all 276 of them began to follow his example and were encouraged.  (Acts 23:11-12 Jesus encouraged Paul)</a:t>
            </a:r>
          </a:p>
          <a:p>
            <a:r>
              <a:rPr lang="en-US" dirty="0" smtClean="0"/>
              <a:t>They lightened the ship, after they ate, by throwing out the wheat.</a:t>
            </a:r>
          </a:p>
          <a:p>
            <a:r>
              <a:rPr lang="en-US" dirty="0" smtClean="0"/>
              <a:t>The centurion, wanting to bring Paul safely through, saved the other prisoners from death, so ALL were brought safely through to land.</a:t>
            </a:r>
          </a:p>
          <a:p>
            <a:endParaRPr lang="en-US" dirty="0"/>
          </a:p>
        </p:txBody>
      </p:sp>
      <p:sp>
        <p:nvSpPr>
          <p:cNvPr id="3" name="Title 2"/>
          <p:cNvSpPr>
            <a:spLocks noGrp="1"/>
          </p:cNvSpPr>
          <p:nvPr>
            <p:ph type="title"/>
          </p:nvPr>
        </p:nvSpPr>
        <p:spPr/>
        <p:txBody>
          <a:bodyPr/>
          <a:lstStyle/>
          <a:p>
            <a:r>
              <a:rPr lang="en-US" dirty="0" smtClean="0"/>
              <a:t>Acts 27:33-44</a:t>
            </a:r>
            <a:endParaRPr lang="en-US" dirty="0"/>
          </a:p>
        </p:txBody>
      </p:sp>
    </p:spTree>
    <p:extLst>
      <p:ext uri="{BB962C8B-B14F-4D97-AF65-F5344CB8AC3E}">
        <p14:creationId xmlns:p14="http://schemas.microsoft.com/office/powerpoint/2010/main" val="202787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Possible Theme: </a:t>
            </a:r>
            <a:r>
              <a:rPr lang="en-US" dirty="0" smtClean="0"/>
              <a:t>Paul to Rome, meet with Jews there; bitten by viper on the island</a:t>
            </a:r>
          </a:p>
          <a:p>
            <a:r>
              <a:rPr lang="en-US" dirty="0" smtClean="0"/>
              <a:t>“safely through”: completely delivered from danger, into safety</a:t>
            </a:r>
          </a:p>
          <a:p>
            <a:r>
              <a:rPr lang="en-US" dirty="0" smtClean="0"/>
              <a:t>On the island of Malta; natives were kind to them</a:t>
            </a:r>
          </a:p>
          <a:p>
            <a:r>
              <a:rPr lang="en-US" dirty="0" smtClean="0"/>
              <a:t>Paul was not harmed by the viper</a:t>
            </a:r>
          </a:p>
          <a:p>
            <a:r>
              <a:rPr lang="en-US" dirty="0" smtClean="0"/>
              <a:t>Paul heals father of </a:t>
            </a:r>
            <a:r>
              <a:rPr lang="en-US" dirty="0" err="1" smtClean="0"/>
              <a:t>Publius</a:t>
            </a:r>
            <a:r>
              <a:rPr lang="en-US" dirty="0" smtClean="0"/>
              <a:t>, the leader of the island</a:t>
            </a:r>
          </a:p>
          <a:p>
            <a:r>
              <a:rPr lang="en-US" dirty="0" smtClean="0"/>
              <a:t>All the sick came to Paul for healing</a:t>
            </a:r>
          </a:p>
          <a:p>
            <a:r>
              <a:rPr lang="en-US" dirty="0" smtClean="0"/>
              <a:t>There 3 months and the inhabitants provide all they need for next leg of the journey</a:t>
            </a:r>
            <a:endParaRPr lang="en-US" dirty="0"/>
          </a:p>
        </p:txBody>
      </p:sp>
      <p:sp>
        <p:nvSpPr>
          <p:cNvPr id="3" name="Title 2"/>
          <p:cNvSpPr>
            <a:spLocks noGrp="1"/>
          </p:cNvSpPr>
          <p:nvPr>
            <p:ph type="title"/>
          </p:nvPr>
        </p:nvSpPr>
        <p:spPr/>
        <p:txBody>
          <a:bodyPr/>
          <a:lstStyle/>
          <a:p>
            <a:r>
              <a:rPr lang="en-US" dirty="0" smtClean="0"/>
              <a:t>Acts 28:1-10</a:t>
            </a:r>
            <a:endParaRPr lang="en-US" dirty="0"/>
          </a:p>
        </p:txBody>
      </p:sp>
    </p:spTree>
    <p:extLst>
      <p:ext uri="{BB962C8B-B14F-4D97-AF65-F5344CB8AC3E}">
        <p14:creationId xmlns:p14="http://schemas.microsoft.com/office/powerpoint/2010/main" val="742559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99</TotalTime>
  <Words>1133</Words>
  <Application>Microsoft Office PowerPoint</Application>
  <PresentationFormat>On-screen Show (4:3)</PresentationFormat>
  <Paragraphs>94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Hardcover</vt:lpstr>
      <vt:lpstr>Acts Part 2</vt:lpstr>
      <vt:lpstr>Review</vt:lpstr>
      <vt:lpstr>Review</vt:lpstr>
      <vt:lpstr>Acts 27:1-3</vt:lpstr>
      <vt:lpstr>Acts 27:4-11</vt:lpstr>
      <vt:lpstr>Acts 27:12-24</vt:lpstr>
      <vt:lpstr>Acts 27:25-32</vt:lpstr>
      <vt:lpstr>Acts 27:33-44</vt:lpstr>
      <vt:lpstr>Acts 28:1-10</vt:lpstr>
      <vt:lpstr>Acts 28:11-16</vt:lpstr>
      <vt:lpstr>Acts 28:17-25</vt:lpstr>
      <vt:lpstr>Acts 28:26-29</vt:lpstr>
      <vt:lpstr>Acts 28:30-31</vt:lpstr>
      <vt:lpstr>Paul</vt:lpstr>
      <vt:lpstr>Application of 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21</cp:revision>
  <dcterms:created xsi:type="dcterms:W3CDTF">2021-03-10T16:52:02Z</dcterms:created>
  <dcterms:modified xsi:type="dcterms:W3CDTF">2021-03-10T18:31:26Z</dcterms:modified>
</cp:coreProperties>
</file>