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5F8821-1EFF-42F6-9A44-08EBABDD16AB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D3F516C-F730-4556-B5B4-E7B167EEA33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6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Alexandrian Jew who went to Ephesus</a:t>
            </a:r>
          </a:p>
          <a:p>
            <a:r>
              <a:rPr lang="en-US" dirty="0" smtClean="0"/>
              <a:t>Eloquent and mighty in the Scriptures</a:t>
            </a:r>
          </a:p>
          <a:p>
            <a:r>
              <a:rPr lang="en-US" dirty="0" smtClean="0"/>
              <a:t>Spoke boldly in the synagogue</a:t>
            </a:r>
          </a:p>
          <a:p>
            <a:r>
              <a:rPr lang="en-US" dirty="0" smtClean="0"/>
              <a:t>Taught accurately about Jesus, but only as far as John’s baptism taught: Repentance. </a:t>
            </a:r>
          </a:p>
          <a:p>
            <a:r>
              <a:rPr lang="en-US" dirty="0" smtClean="0"/>
              <a:t>He didn’t include Jesus’ death, burial and resurrection </a:t>
            </a:r>
          </a:p>
          <a:p>
            <a:r>
              <a:rPr lang="en-US" dirty="0" smtClean="0"/>
              <a:t>Priscilla and Aquila spoke to him privately and explained more fully the way of God.</a:t>
            </a:r>
          </a:p>
          <a:p>
            <a:r>
              <a:rPr lang="en-US" dirty="0" smtClean="0"/>
              <a:t>Apollos was saved here, now he’s ready to go to Achaia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    Apollos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33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Corinth, he demonstrated from the Scriptures that Jesus is the Christ: Now he preaches the whole </a:t>
            </a:r>
            <a:r>
              <a:rPr lang="en-US" dirty="0" smtClean="0"/>
              <a:t>gospel</a:t>
            </a:r>
          </a:p>
          <a:p>
            <a:r>
              <a:rPr lang="en-US" b="1" dirty="0" smtClean="0"/>
              <a:t>I Cor. 3:1-6; 16:12 </a:t>
            </a:r>
            <a:r>
              <a:rPr lang="en-US" dirty="0" smtClean="0"/>
              <a:t>Paul and Apollos had both been to Corinth as God’s servants. Paul planted. Apollos watered but God gave the growth.</a:t>
            </a:r>
          </a:p>
          <a:p>
            <a:r>
              <a:rPr lang="en-US" b="1" dirty="0" smtClean="0"/>
              <a:t>Titus 1:1, 4-5; 3:13 </a:t>
            </a:r>
            <a:r>
              <a:rPr lang="en-US" dirty="0" smtClean="0"/>
              <a:t>Titus was left by Paul on the island of Crete to set things in order and appoint elders in every city and to help </a:t>
            </a:r>
            <a:r>
              <a:rPr lang="en-US" dirty="0" err="1" smtClean="0"/>
              <a:t>Zenas</a:t>
            </a:r>
            <a:r>
              <a:rPr lang="en-US" dirty="0" smtClean="0"/>
              <a:t> the lawyer and Apollos on their way, so that they lacked nothing.</a:t>
            </a:r>
            <a:endParaRPr lang="en-US" b="1" dirty="0" smtClean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Apollos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8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Paul in Ephesus for 2 years</a:t>
            </a:r>
          </a:p>
          <a:p>
            <a:r>
              <a:rPr lang="en-US" dirty="0" smtClean="0"/>
              <a:t>Paul passes through the upper country, Galatian region and Phrygia (18:23) and comes to Ephesus and finds 12 disciples on this 3</a:t>
            </a:r>
            <a:r>
              <a:rPr lang="en-US" baseline="30000" dirty="0" smtClean="0"/>
              <a:t>rd</a:t>
            </a:r>
            <a:r>
              <a:rPr lang="en-US" dirty="0" smtClean="0"/>
              <a:t> missionary journey</a:t>
            </a:r>
          </a:p>
          <a:p>
            <a:r>
              <a:rPr lang="en-US" dirty="0" smtClean="0"/>
              <a:t>Disciples of John’s baptism, which they probably heard from Apollos before Aquila and Priscilla met him and explained the whole gospel.</a:t>
            </a:r>
          </a:p>
          <a:p>
            <a:r>
              <a:rPr lang="en-US" dirty="0" smtClean="0"/>
              <a:t>Paul asks if they’ve received the Holy Spirit when they believed, they hadn’t so he fills in the missing part of the gospel they don’t know about.</a:t>
            </a:r>
          </a:p>
          <a:p>
            <a:r>
              <a:rPr lang="en-US" dirty="0" smtClean="0"/>
              <a:t>They receive the Holy Spirit,  are baptized, speak in tongues and prophesy. Those 12 are saved that day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Acts 2:1-4, 7-11, 14-16, 37-41</a:t>
            </a:r>
            <a:r>
              <a:rPr lang="en-US" dirty="0" smtClean="0"/>
              <a:t> This was at Pentecost, where the Holy Spirit was outpoured on the </a:t>
            </a:r>
            <a:r>
              <a:rPr lang="en-US" b="1" dirty="0" smtClean="0"/>
              <a:t>Jews</a:t>
            </a:r>
          </a:p>
          <a:p>
            <a:r>
              <a:rPr lang="en-US" dirty="0" smtClean="0"/>
              <a:t>They spoke with tongues as the Spirit gave them utterance, about the mighty works of God, in languages of the people there in Jerusalem.</a:t>
            </a:r>
          </a:p>
          <a:p>
            <a:r>
              <a:rPr lang="en-US" dirty="0" smtClean="0"/>
              <a:t>The promise of the Holy Spirit is for all who believe, therefore all the Lord calls, receive Him at salvation.</a:t>
            </a:r>
          </a:p>
          <a:p>
            <a:r>
              <a:rPr lang="en-US" b="1" dirty="0" smtClean="0"/>
              <a:t>Vs. 37-41 </a:t>
            </a:r>
            <a:r>
              <a:rPr lang="en-US" dirty="0" smtClean="0"/>
              <a:t>says those who heard Peter’s message received his word but does not say they spoke in tongues; but they DID receive the Holy Spirit.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Tongues in 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0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Acts 8:14-21  </a:t>
            </a:r>
            <a:r>
              <a:rPr lang="en-US" dirty="0" smtClean="0"/>
              <a:t>The </a:t>
            </a:r>
            <a:r>
              <a:rPr lang="en-US" b="1" dirty="0" smtClean="0"/>
              <a:t>Samaritans</a:t>
            </a:r>
            <a:r>
              <a:rPr lang="en-US" dirty="0" smtClean="0"/>
              <a:t> believe and are baptized in Jesus’ name, but the Holy Spirit doesn’t fall on them until Peter and John lay hands on them</a:t>
            </a:r>
          </a:p>
          <a:p>
            <a:r>
              <a:rPr lang="en-US" dirty="0" smtClean="0"/>
              <a:t>Text does not say they spoke in tongues</a:t>
            </a:r>
          </a:p>
          <a:p>
            <a:r>
              <a:rPr lang="en-US" b="1" dirty="0" smtClean="0"/>
              <a:t>Acts 10:44-48 </a:t>
            </a:r>
            <a:r>
              <a:rPr lang="en-US" dirty="0" smtClean="0"/>
              <a:t>The gift of the Holy Spirit is poured out on the </a:t>
            </a:r>
            <a:r>
              <a:rPr lang="en-US" b="1" dirty="0" smtClean="0"/>
              <a:t>Gentiles</a:t>
            </a:r>
            <a:r>
              <a:rPr lang="en-US" dirty="0" smtClean="0"/>
              <a:t> while Peter is preaching. They spoke in tongues and exalted God BEFORE they were baptized.</a:t>
            </a:r>
          </a:p>
          <a:p>
            <a:r>
              <a:rPr lang="en-US" dirty="0" smtClean="0"/>
              <a:t>The tongues showed the Jewish believers with Peter, that the same thing had happened to the Gentiles as happened to the Jews on Pentecost.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Tongues in 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6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enters the synagogue in Ephesus and speaks out boldly for 3 months. In </a:t>
            </a:r>
            <a:r>
              <a:rPr lang="en-US" b="1" dirty="0" smtClean="0"/>
              <a:t>18:19</a:t>
            </a:r>
            <a:r>
              <a:rPr lang="en-US" dirty="0" smtClean="0"/>
              <a:t> he couldn’t stay, but now he can.</a:t>
            </a:r>
          </a:p>
          <a:p>
            <a:r>
              <a:rPr lang="en-US" dirty="0" smtClean="0"/>
              <a:t>Jews become hardened and disobedient, speaking evil of the Way so Paul took the 12 disciples and went to the school of </a:t>
            </a:r>
            <a:r>
              <a:rPr lang="en-US" dirty="0" err="1" smtClean="0"/>
              <a:t>Tyrannus</a:t>
            </a:r>
            <a:r>
              <a:rPr lang="en-US" dirty="0" smtClean="0"/>
              <a:t> to reason daily for 2 years, so that ALL who lived in Asia heard the gospel: both Jew and Greek</a:t>
            </a:r>
          </a:p>
          <a:p>
            <a:r>
              <a:rPr lang="en-US" b="1" dirty="0" smtClean="0"/>
              <a:t>Acts 16:6 </a:t>
            </a:r>
            <a:r>
              <a:rPr lang="en-US" dirty="0" smtClean="0"/>
              <a:t>and </a:t>
            </a:r>
            <a:r>
              <a:rPr lang="en-US" b="1" dirty="0" smtClean="0"/>
              <a:t>18:21</a:t>
            </a:r>
            <a:r>
              <a:rPr lang="en-US" dirty="0" smtClean="0"/>
              <a:t> God’s time for Asia to hear now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54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did extraordinary miracles through Paul in Ephesus</a:t>
            </a:r>
          </a:p>
          <a:p>
            <a:r>
              <a:rPr lang="en-US" dirty="0" smtClean="0"/>
              <a:t>A city of exorcists, evil spirits and magic.</a:t>
            </a:r>
          </a:p>
          <a:p>
            <a:r>
              <a:rPr lang="en-US" dirty="0" smtClean="0"/>
              <a:t>The demon/evil spirit recognized Jesus AND Paul, but did not recognize Jewish exorcists, not believers, who were trying to use the power of Jesus’ name to cast out demons for a different reason than Paul did</a:t>
            </a:r>
          </a:p>
          <a:p>
            <a:r>
              <a:rPr lang="en-US" dirty="0" smtClean="0"/>
              <a:t>Evil spirit didn’t wait for a response but overpowered, beat and stripped the 7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1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17-20 </a:t>
            </a:r>
            <a:r>
              <a:rPr lang="en-US" dirty="0" smtClean="0"/>
              <a:t>Why did fear fall upon them all and the </a:t>
            </a:r>
            <a:r>
              <a:rPr lang="en-US" b="1" dirty="0" smtClean="0"/>
              <a:t>result </a:t>
            </a:r>
            <a:r>
              <a:rPr lang="en-US" dirty="0" smtClean="0"/>
              <a:t>was Jesus’ name being magnified?</a:t>
            </a:r>
          </a:p>
          <a:p>
            <a:r>
              <a:rPr lang="en-US" dirty="0" smtClean="0"/>
              <a:t>AND they were repenting, burning their magic books at great expense to themselves</a:t>
            </a:r>
          </a:p>
          <a:p>
            <a:r>
              <a:rPr lang="en-US" dirty="0" smtClean="0"/>
              <a:t>AND the Word of God was growing mightily and prevailing…..prevailing over what?</a:t>
            </a:r>
          </a:p>
          <a:p>
            <a:r>
              <a:rPr lang="en-US" dirty="0" smtClean="0"/>
              <a:t>Over all the great evil in this wicked city</a:t>
            </a:r>
          </a:p>
          <a:p>
            <a:r>
              <a:rPr lang="en-US" dirty="0" smtClean="0"/>
              <a:t>Paul’s plans were to go to Jerusalem after he’d passed through Macedonia, Achaia and Rome but he stayed in Asia, and sent Timothy and Erastus.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75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 Cor. 16:1-12, 19 </a:t>
            </a:r>
            <a:r>
              <a:rPr lang="en-US" dirty="0" smtClean="0"/>
              <a:t>Paul wrote to the Corinthians from Ephesus that he would go through Macedonia before coming to them, intending to winter in Corinth.</a:t>
            </a:r>
          </a:p>
          <a:p>
            <a:r>
              <a:rPr lang="en-US" dirty="0" smtClean="0"/>
              <a:t>A wide door of effective service had opened for him in Ephesus, but there were many adversaries</a:t>
            </a:r>
          </a:p>
          <a:p>
            <a:r>
              <a:rPr lang="en-US" dirty="0" smtClean="0"/>
              <a:t>Paul said Timothy might also go to Corinth, but Apollos would not be coming at this time.</a:t>
            </a:r>
          </a:p>
          <a:p>
            <a:r>
              <a:rPr lang="en-US" dirty="0" smtClean="0"/>
              <a:t>Paul wanted the Corinthians to collect a gift (monetary) to be sent to the Jerusalem church, select men to take it, and that he might also go with them.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4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happened to Paul in Ephesus?</a:t>
            </a:r>
          </a:p>
          <a:p>
            <a:r>
              <a:rPr lang="en-US" dirty="0" smtClean="0"/>
              <a:t>Paul taught that gods made with the hands of men were no gods at all, which disturbed Demetrius.</a:t>
            </a:r>
          </a:p>
          <a:p>
            <a:r>
              <a:rPr lang="en-US" dirty="0" smtClean="0"/>
              <a:t>He gathers the rest of the craftsmen/workmen and warns them about how Paul has persuaded and turned away a considerable number of people in almost all of Asia, not just in Ephesus.</a:t>
            </a:r>
          </a:p>
          <a:p>
            <a:r>
              <a:rPr lang="en-US" dirty="0" smtClean="0"/>
              <a:t>Talk about a “Door of effective service” </a:t>
            </a:r>
            <a:r>
              <a:rPr lang="en-US" b="1" dirty="0" smtClean="0"/>
              <a:t>I Cor. 16:8</a:t>
            </a:r>
          </a:p>
          <a:p>
            <a:r>
              <a:rPr lang="en-US" b="1" dirty="0" smtClean="0"/>
              <a:t>They are afraid the temple of Artemis will be regarded as worthless and she will be dethroned!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Chp</a:t>
            </a:r>
            <a:r>
              <a:rPr lang="en-US" b="1" dirty="0" smtClean="0"/>
              <a:t>. 13-14  </a:t>
            </a:r>
            <a:r>
              <a:rPr lang="en-US" dirty="0" smtClean="0"/>
              <a:t>First Missionary Journey; Paul and Barnabas  47-48 AD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15  </a:t>
            </a:r>
            <a:r>
              <a:rPr lang="en-US" dirty="0" smtClean="0"/>
              <a:t>The Letter  49AD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16-17 </a:t>
            </a:r>
            <a:r>
              <a:rPr lang="en-US" dirty="0" smtClean="0"/>
              <a:t>Second Missionary Journey; Paul and Silas</a:t>
            </a:r>
          </a:p>
          <a:p>
            <a:r>
              <a:rPr lang="en-US" dirty="0" smtClean="0"/>
              <a:t>People were saved in Thessalonica and Berea where Silas and Timothy stay while Paul goes on to Athens</a:t>
            </a:r>
          </a:p>
          <a:p>
            <a:r>
              <a:rPr lang="en-US" b="1" dirty="0" smtClean="0"/>
              <a:t>Pattern:</a:t>
            </a:r>
            <a:r>
              <a:rPr lang="en-US" dirty="0" smtClean="0"/>
              <a:t> Jew first, preaching in the synagogues, then on to the Gentiles after the Jews’ opposition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2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craftsmen/workmen and Demetrius cry out in rage for 2 hours, “Great is Artemis of the Ephesians”</a:t>
            </a:r>
          </a:p>
          <a:p>
            <a:r>
              <a:rPr lang="en-US" dirty="0" smtClean="0"/>
              <a:t>This throws the city into confusion and they rush into the theater dragging Gaius and Aristarchus, Paul’s traveling companions, with them (not Paul)</a:t>
            </a:r>
          </a:p>
          <a:p>
            <a:r>
              <a:rPr lang="en-US" dirty="0" smtClean="0"/>
              <a:t>Paul is kept from going into the theater by the disciples and some </a:t>
            </a:r>
            <a:r>
              <a:rPr lang="en-US" dirty="0" err="1" smtClean="0"/>
              <a:t>Asiarchs</a:t>
            </a:r>
            <a:r>
              <a:rPr lang="en-US" dirty="0" smtClean="0"/>
              <a:t> who were his friends</a:t>
            </a:r>
          </a:p>
          <a:p>
            <a:r>
              <a:rPr lang="en-US" dirty="0" smtClean="0"/>
              <a:t>Town clerk finally quiets them down as they are in danger of being accused of a riot.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0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Town clerk dismisses the assembly telling them to take it to the courts and let this case be settled in a lawful assembly.</a:t>
            </a:r>
          </a:p>
          <a:p>
            <a:r>
              <a:rPr lang="en-US" dirty="0" smtClean="0"/>
              <a:t>He states “</a:t>
            </a:r>
            <a:r>
              <a:rPr lang="en-US" b="1" dirty="0" smtClean="0"/>
              <a:t>undeniable</a:t>
            </a:r>
            <a:r>
              <a:rPr lang="en-US" dirty="0" smtClean="0"/>
              <a:t> </a:t>
            </a:r>
            <a:r>
              <a:rPr lang="en-US" b="1" dirty="0" smtClean="0"/>
              <a:t>facts</a:t>
            </a:r>
            <a:r>
              <a:rPr lang="en-US" dirty="0" smtClean="0"/>
              <a:t>”: The city of Ephesus is guardian of the temple of the great Artemis and of the image which fell down from heaven.</a:t>
            </a:r>
          </a:p>
          <a:p>
            <a:r>
              <a:rPr lang="en-US" dirty="0" smtClean="0"/>
              <a:t>God did not allow Paul to stand up and preach Jesus here, which he could have and quite effectively!</a:t>
            </a:r>
          </a:p>
          <a:p>
            <a:r>
              <a:rPr lang="en-US" dirty="0" smtClean="0"/>
              <a:t>Why?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76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decides where and when His gospel will be preached.</a:t>
            </a:r>
          </a:p>
          <a:p>
            <a:r>
              <a:rPr lang="en-US" dirty="0" smtClean="0"/>
              <a:t>He uses man, but man does not decide the outcome of sharing the gospel nor does he decide who will hear.</a:t>
            </a:r>
          </a:p>
          <a:p>
            <a:r>
              <a:rPr lang="en-US" dirty="0" smtClean="0"/>
              <a:t>The Lord draws men unto Himself</a:t>
            </a:r>
          </a:p>
          <a:p>
            <a:r>
              <a:rPr lang="en-US" dirty="0" smtClean="0"/>
              <a:t>We are to simply lead Spirit led and filled lives, fulfilling our purpose in this generation.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58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</a:t>
            </a:r>
            <a:r>
              <a:rPr lang="en-US" dirty="0" smtClean="0"/>
              <a:t> Paul in Corinth, to Antioch, Galatia and Phrygia: Apollos at Ephesus</a:t>
            </a:r>
          </a:p>
          <a:p>
            <a:r>
              <a:rPr lang="en-US" dirty="0" smtClean="0"/>
              <a:t>Paul meets Aquila and Priscilla in Corinth</a:t>
            </a:r>
          </a:p>
          <a:p>
            <a:r>
              <a:rPr lang="en-US" dirty="0" smtClean="0"/>
              <a:t>Aquila was a Jew from Pontus, Turkey, but had recently left Italy because of Claudius’s command in 52AD for All Jews to leave Rome</a:t>
            </a:r>
          </a:p>
          <a:p>
            <a:r>
              <a:rPr lang="en-US" dirty="0" smtClean="0"/>
              <a:t>They were tent makers, like Paul, so he came to them</a:t>
            </a:r>
          </a:p>
          <a:p>
            <a:r>
              <a:rPr lang="en-US" dirty="0" smtClean="0"/>
              <a:t>Text does NOT say they were believers yet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3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Paul reasoned in the synagogue every Sabbath, as was his custom</a:t>
            </a:r>
          </a:p>
          <a:p>
            <a:r>
              <a:rPr lang="en-US" dirty="0" smtClean="0"/>
              <a:t>When Timothy and Silas come, he devotes himself completely to the word</a:t>
            </a:r>
          </a:p>
          <a:p>
            <a:r>
              <a:rPr lang="en-US" dirty="0" smtClean="0"/>
              <a:t>Maybe Timothy and Silas work to support all three of them, or they might have brought a gift from the church in Philippi.   </a:t>
            </a:r>
            <a:r>
              <a:rPr lang="en-US" b="1" dirty="0" smtClean="0"/>
              <a:t>Phil. 4:10-19</a:t>
            </a:r>
          </a:p>
          <a:p>
            <a:r>
              <a:rPr lang="en-US" dirty="0" smtClean="0"/>
              <a:t>Some Jews opposed, so Paul goes to the Gentiles</a:t>
            </a:r>
          </a:p>
          <a:p>
            <a:r>
              <a:rPr lang="en-US" dirty="0" smtClean="0"/>
              <a:t>He goes to the house of Justus, then </a:t>
            </a:r>
            <a:r>
              <a:rPr lang="en-US" dirty="0" err="1" smtClean="0"/>
              <a:t>Crispus</a:t>
            </a:r>
            <a:r>
              <a:rPr lang="en-US" dirty="0" smtClean="0"/>
              <a:t> and both believe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0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Lord appeared to Paul, in the night, by a vision</a:t>
            </a:r>
          </a:p>
          <a:p>
            <a:r>
              <a:rPr lang="en-US" dirty="0" smtClean="0"/>
              <a:t>“Do not be afraid any longer…” why might he have been afraid?</a:t>
            </a:r>
          </a:p>
          <a:p>
            <a:r>
              <a:rPr lang="en-US" dirty="0" smtClean="0"/>
              <a:t>“Go on speaking and do not be silent”</a:t>
            </a:r>
          </a:p>
          <a:p>
            <a:r>
              <a:rPr lang="en-US" dirty="0" smtClean="0"/>
              <a:t>“I am with you and no man shall attack you in order to harm you, for I have many people in this city”</a:t>
            </a:r>
          </a:p>
          <a:p>
            <a:r>
              <a:rPr lang="en-US" dirty="0" smtClean="0"/>
              <a:t>Paul stays in Corinth a year and a half</a:t>
            </a:r>
          </a:p>
          <a:p>
            <a:r>
              <a:rPr lang="en-US" b="1" dirty="0" smtClean="0"/>
              <a:t>I Cor. 2:1-5 </a:t>
            </a:r>
            <a:r>
              <a:rPr lang="en-US" dirty="0" smtClean="0"/>
              <a:t>Paul’s commentary on himself is that he was with them in weakness, fear and much trembling, but he preached in the Spirit’s power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46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Jews brought Paul before the judgment seat of </a:t>
            </a:r>
            <a:r>
              <a:rPr lang="en-US" dirty="0" err="1" smtClean="0"/>
              <a:t>Gallio</a:t>
            </a:r>
            <a:r>
              <a:rPr lang="en-US" dirty="0" smtClean="0"/>
              <a:t>, but he interrupts them and sends them away</a:t>
            </a:r>
          </a:p>
          <a:p>
            <a:r>
              <a:rPr lang="en-US" dirty="0" smtClean="0"/>
              <a:t>Paul never said a word!    </a:t>
            </a:r>
            <a:r>
              <a:rPr lang="en-US" dirty="0"/>
              <a:t>v</a:t>
            </a:r>
            <a:r>
              <a:rPr lang="en-US" dirty="0" smtClean="0"/>
              <a:t>s. 14</a:t>
            </a:r>
          </a:p>
          <a:p>
            <a:r>
              <a:rPr lang="en-US" dirty="0" smtClean="0"/>
              <a:t>So they beat </a:t>
            </a:r>
            <a:r>
              <a:rPr lang="en-US" dirty="0" err="1" smtClean="0"/>
              <a:t>Sosthenes</a:t>
            </a:r>
            <a:r>
              <a:rPr lang="en-US" dirty="0" smtClean="0"/>
              <a:t>, a believer and leader of the synagogue  (Paul is not harmed)</a:t>
            </a:r>
          </a:p>
          <a:p>
            <a:r>
              <a:rPr lang="en-US" dirty="0" err="1" smtClean="0"/>
              <a:t>Gallio</a:t>
            </a:r>
            <a:r>
              <a:rPr lang="en-US" dirty="0" smtClean="0"/>
              <a:t> does not stop the beating</a:t>
            </a:r>
          </a:p>
          <a:p>
            <a:r>
              <a:rPr lang="en-US" dirty="0" smtClean="0"/>
              <a:t>Paul declines to stay any longer in Corinth and sails for Ephesus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Cenchrea</a:t>
            </a:r>
            <a:r>
              <a:rPr lang="en-US" dirty="0" smtClean="0"/>
              <a:t> he cuts his hair as his vow is fulfilled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8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Num. 6:1-5 </a:t>
            </a:r>
            <a:r>
              <a:rPr lang="en-US" dirty="0" smtClean="0"/>
              <a:t>“He shall be holy until the days are fulfilled which he separated himself to the Lord…”</a:t>
            </a:r>
          </a:p>
          <a:p>
            <a:r>
              <a:rPr lang="en-US" dirty="0" smtClean="0"/>
              <a:t>Why a vow at this particular time in his life?</a:t>
            </a:r>
          </a:p>
          <a:p>
            <a:r>
              <a:rPr lang="en-US" dirty="0" smtClean="0"/>
              <a:t>Sent away from Berea for safety</a:t>
            </a:r>
          </a:p>
          <a:p>
            <a:r>
              <a:rPr lang="en-US" dirty="0" smtClean="0"/>
              <a:t>Alone in Athens</a:t>
            </a:r>
          </a:p>
          <a:p>
            <a:r>
              <a:rPr lang="en-US" dirty="0" smtClean="0"/>
              <a:t>Afraid </a:t>
            </a:r>
          </a:p>
          <a:p>
            <a:r>
              <a:rPr lang="en-US" dirty="0" smtClean="0"/>
              <a:t>Jews continually rise up against him</a:t>
            </a:r>
          </a:p>
          <a:p>
            <a:r>
              <a:rPr lang="en-US" dirty="0" smtClean="0"/>
              <a:t>Sounds like a good time to set himself away to the Lord……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  The Vow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49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Aquila and Priscilla are with Paul and he leaves them in Ephesus after he goes into the synagogue</a:t>
            </a:r>
          </a:p>
          <a:p>
            <a:r>
              <a:rPr lang="en-US" dirty="0" smtClean="0"/>
              <a:t>Sails to Caesarea, greets the church and goes down to Antioch, then successively passes through Phrygia and the Galatian region strengthening all the disciples. (in </a:t>
            </a:r>
            <a:r>
              <a:rPr lang="en-US" b="1" dirty="0" smtClean="0"/>
              <a:t>16:6</a:t>
            </a:r>
            <a:r>
              <a:rPr lang="en-US" dirty="0" smtClean="0"/>
              <a:t> he was forbidden to go here)</a:t>
            </a:r>
          </a:p>
          <a:p>
            <a:r>
              <a:rPr lang="en-US" dirty="0" smtClean="0"/>
              <a:t>How are there disciples if he was forbidden to go there?</a:t>
            </a:r>
          </a:p>
          <a:p>
            <a:r>
              <a:rPr lang="en-US" dirty="0" smtClean="0"/>
              <a:t>This ends the 2</a:t>
            </a:r>
            <a:r>
              <a:rPr lang="en-US" baseline="30000" dirty="0" smtClean="0"/>
              <a:t>nd</a:t>
            </a:r>
            <a:r>
              <a:rPr lang="en-US" dirty="0" smtClean="0"/>
              <a:t> missionary journey </a:t>
            </a:r>
            <a:r>
              <a:rPr lang="en-US" b="1" dirty="0" smtClean="0"/>
              <a:t>49-51 AD</a:t>
            </a:r>
          </a:p>
          <a:p>
            <a:r>
              <a:rPr lang="en-US" dirty="0" smtClean="0"/>
              <a:t>Third missionary journey begins vs. 23  </a:t>
            </a:r>
            <a:r>
              <a:rPr lang="en-US" b="1" dirty="0" smtClean="0"/>
              <a:t>52-56 AD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 Cor. 16:19 </a:t>
            </a:r>
            <a:r>
              <a:rPr lang="en-US" dirty="0" smtClean="0"/>
              <a:t>This letter is written on Paul’s 3</a:t>
            </a:r>
            <a:r>
              <a:rPr lang="en-US" baseline="30000" dirty="0" smtClean="0"/>
              <a:t>rd</a:t>
            </a:r>
            <a:r>
              <a:rPr lang="en-US" dirty="0" smtClean="0"/>
              <a:t> missionary journey and they have a church meeting in their house at Ephesus, and send greetings to the believers in Corinth. Their house is where the letters to the Corinthians are written from.  </a:t>
            </a:r>
            <a:r>
              <a:rPr lang="en-US" b="1" dirty="0" smtClean="0"/>
              <a:t>52-56 AD</a:t>
            </a:r>
          </a:p>
          <a:p>
            <a:r>
              <a:rPr lang="en-US" b="1" dirty="0" smtClean="0"/>
              <a:t>Rom. 16:3-5 </a:t>
            </a:r>
            <a:r>
              <a:rPr lang="en-US" dirty="0" smtClean="0"/>
              <a:t>This letter to the church at Rome is written from Corinth on Paul’s 3</a:t>
            </a:r>
            <a:r>
              <a:rPr lang="en-US" baseline="30000" dirty="0" smtClean="0"/>
              <a:t>rd</a:t>
            </a:r>
            <a:r>
              <a:rPr lang="en-US" dirty="0" smtClean="0"/>
              <a:t> missionary journey. He </a:t>
            </a:r>
            <a:r>
              <a:rPr lang="en-US" smtClean="0"/>
              <a:t>sends greetings </a:t>
            </a:r>
            <a:r>
              <a:rPr lang="en-US" dirty="0" smtClean="0"/>
              <a:t>to Aquila and Prisca and the church in their house in Rome. (moved to Rome)</a:t>
            </a:r>
          </a:p>
          <a:p>
            <a:r>
              <a:rPr lang="en-US" b="1" dirty="0" smtClean="0"/>
              <a:t>2 Tim. 4:19 </a:t>
            </a:r>
            <a:r>
              <a:rPr lang="en-US" dirty="0" smtClean="0"/>
              <a:t>Paul sends greetings from prison in Rome,  to Aquila and Prisca who were with Timothy </a:t>
            </a:r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Aquila and Priscilla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1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176</TotalTime>
  <Words>1815</Words>
  <Application>Microsoft Office PowerPoint</Application>
  <PresentationFormat>On-screen Show (4:3)</PresentationFormat>
  <Paragraphs>121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Hardcover</vt:lpstr>
      <vt:lpstr>Acts Part 2</vt:lpstr>
      <vt:lpstr>Review</vt:lpstr>
      <vt:lpstr>Acts 18</vt:lpstr>
      <vt:lpstr>Acts 18</vt:lpstr>
      <vt:lpstr>Acts 18</vt:lpstr>
      <vt:lpstr>Acts 18</vt:lpstr>
      <vt:lpstr>Acts 18  The Vow</vt:lpstr>
      <vt:lpstr>Acts 18</vt:lpstr>
      <vt:lpstr>Aquila and Priscilla</vt:lpstr>
      <vt:lpstr>Acts 18    Apollos</vt:lpstr>
      <vt:lpstr>Apollos</vt:lpstr>
      <vt:lpstr>Acts 19</vt:lpstr>
      <vt:lpstr>Tongues in Acts</vt:lpstr>
      <vt:lpstr>Tongues in Acts</vt:lpstr>
      <vt:lpstr>Acts 19</vt:lpstr>
      <vt:lpstr>Acts 19</vt:lpstr>
      <vt:lpstr>Acts 19</vt:lpstr>
      <vt:lpstr>Acts 19</vt:lpstr>
      <vt:lpstr>Acts 19</vt:lpstr>
      <vt:lpstr>Acts 19</vt:lpstr>
      <vt:lpstr>Acts 19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 Part 2</dc:title>
  <dc:creator>Jenny Goins</dc:creator>
  <cp:lastModifiedBy>Jenny Goins</cp:lastModifiedBy>
  <cp:revision>35</cp:revision>
  <dcterms:created xsi:type="dcterms:W3CDTF">2021-02-10T12:18:12Z</dcterms:created>
  <dcterms:modified xsi:type="dcterms:W3CDTF">2021-02-10T15:14:27Z</dcterms:modified>
</cp:coreProperties>
</file>