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7" d="100"/>
          <a:sy n="87" d="100"/>
        </p:scale>
        <p:origin x="-1464" y="-78"/>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3">
        <a:schemeClr val="bg2"/>
      </p:bgRef>
    </p:bg>
    <p:spTree>
      <p:nvGrpSpPr>
        <p:cNvPr id="1" name=""/>
        <p:cNvGrpSpPr/>
        <p:nvPr/>
      </p:nvGrpSpPr>
      <p:grpSpPr>
        <a:xfrm>
          <a:off x="0" y="0"/>
          <a:ext cx="0" cy="0"/>
          <a:chOff x="0" y="0"/>
          <a:chExt cx="0" cy="0"/>
        </a:xfrm>
      </p:grpSpPr>
      <p:pic>
        <p:nvPicPr>
          <p:cNvPr id="7" name="Picture 6" descr="CoverOverlay.png"/>
          <p:cNvPicPr>
            <a:picLocks noChangeAspect="1"/>
          </p:cNvPicPr>
          <p:nvPr/>
        </p:nvPicPr>
        <p:blipFill>
          <a:blip r:embed="rId2" cstate="print"/>
          <a:stretch>
            <a:fillRect/>
          </a:stretch>
        </p:blipFill>
        <p:spPr>
          <a:xfrm>
            <a:off x="0" y="0"/>
            <a:ext cx="9144000" cy="6858000"/>
          </a:xfrm>
          <a:prstGeom prst="rect">
            <a:avLst/>
          </a:prstGeom>
        </p:spPr>
      </p:pic>
      <p:sp>
        <p:nvSpPr>
          <p:cNvPr id="4" name="Date Placeholder 3"/>
          <p:cNvSpPr>
            <a:spLocks noGrp="1"/>
          </p:cNvSpPr>
          <p:nvPr>
            <p:ph type="dt" sz="half" idx="10"/>
          </p:nvPr>
        </p:nvSpPr>
        <p:spPr/>
        <p:txBody>
          <a:bodyPr/>
          <a:lstStyle>
            <a:lvl1pPr>
              <a:defRPr>
                <a:solidFill>
                  <a:schemeClr val="tx2"/>
                </a:solidFill>
              </a:defRPr>
            </a:lvl1pPr>
          </a:lstStyle>
          <a:p>
            <a:fld id="{8EAA4150-6476-464C-9A48-F21A11630904}" type="datetimeFigureOut">
              <a:rPr lang="en-US" smtClean="0"/>
              <a:t>1/27/2021</a:t>
            </a:fld>
            <a:endParaRPr lang="en-US"/>
          </a:p>
        </p:txBody>
      </p:sp>
      <p:sp>
        <p:nvSpPr>
          <p:cNvPr id="5" name="Footer Placeholder 4"/>
          <p:cNvSpPr>
            <a:spLocks noGrp="1"/>
          </p:cNvSpPr>
          <p:nvPr>
            <p:ph type="ftr" sz="quarter" idx="11"/>
          </p:nvPr>
        </p:nvSpPr>
        <p:spPr/>
        <p:txBody>
          <a:bodyPr/>
          <a:lstStyle>
            <a:lvl1pPr>
              <a:defRPr>
                <a:solidFill>
                  <a:schemeClr val="tx2"/>
                </a:solidFill>
              </a:defRPr>
            </a:lvl1pPr>
          </a:lstStyle>
          <a:p>
            <a:endParaRPr lang="en-US"/>
          </a:p>
        </p:txBody>
      </p:sp>
      <p:sp>
        <p:nvSpPr>
          <p:cNvPr id="6" name="Slide Number Placeholder 5"/>
          <p:cNvSpPr>
            <a:spLocks noGrp="1"/>
          </p:cNvSpPr>
          <p:nvPr>
            <p:ph type="sldNum" sz="quarter" idx="12"/>
          </p:nvPr>
        </p:nvSpPr>
        <p:spPr/>
        <p:txBody>
          <a:bodyPr/>
          <a:lstStyle>
            <a:lvl1pPr>
              <a:defRPr>
                <a:solidFill>
                  <a:schemeClr val="tx2"/>
                </a:solidFill>
              </a:defRPr>
            </a:lvl1pPr>
          </a:lstStyle>
          <a:p>
            <a:fld id="{8AC90DFD-08BF-426E-B812-9A8490C1A4E1}" type="slidenum">
              <a:rPr lang="en-US" smtClean="0"/>
              <a:t>‹#›</a:t>
            </a:fld>
            <a:endParaRPr lang="en-US"/>
          </a:p>
        </p:txBody>
      </p:sp>
      <p:grpSp>
        <p:nvGrpSpPr>
          <p:cNvPr id="8" name="Group 7"/>
          <p:cNvGrpSpPr/>
          <p:nvPr/>
        </p:nvGrpSpPr>
        <p:grpSpPr>
          <a:xfrm>
            <a:off x="1194101" y="2887530"/>
            <a:ext cx="6779110" cy="923330"/>
            <a:chOff x="1172584" y="1381459"/>
            <a:chExt cx="6779110" cy="923330"/>
          </a:xfrm>
          <a:effectLst>
            <a:outerShdw blurRad="38100" dist="12700" dir="16200000" rotWithShape="0">
              <a:prstClr val="black">
                <a:alpha val="30000"/>
              </a:prstClr>
            </a:outerShdw>
          </a:effectLst>
        </p:grpSpPr>
        <p:sp>
          <p:nvSpPr>
            <p:cNvPr id="9" name="TextBox 8"/>
            <p:cNvSpPr txBox="1"/>
            <p:nvPr/>
          </p:nvSpPr>
          <p:spPr>
            <a:xfrm>
              <a:off x="4147073" y="1381459"/>
              <a:ext cx="877163" cy="923330"/>
            </a:xfrm>
            <a:prstGeom prst="rect">
              <a:avLst/>
            </a:prstGeom>
            <a:noFill/>
          </p:spPr>
          <p:txBody>
            <a:bodyPr wrap="none" rtlCol="0">
              <a:spAutoFit/>
            </a:bodyPr>
            <a:lstStyle/>
            <a:p>
              <a:r>
                <a:rPr lang="en-US" sz="5400" dirty="0" smtClean="0">
                  <a:ln w="3175">
                    <a:solidFill>
                      <a:schemeClr val="tx2">
                        <a:alpha val="60000"/>
                      </a:schemeClr>
                    </a:solidFill>
                  </a:ln>
                  <a:solidFill>
                    <a:schemeClr val="tx2">
                      <a:lumMod val="90000"/>
                    </a:schemeClr>
                  </a:solidFill>
                  <a:effectLst>
                    <a:outerShdw blurRad="34925" dist="12700" dir="14400000" algn="ctr" rotWithShape="0">
                      <a:srgbClr val="000000">
                        <a:alpha val="21000"/>
                      </a:srgbClr>
                    </a:outerShdw>
                  </a:effectLst>
                  <a:latin typeface="Wingdings" pitchFamily="2" charset="2"/>
                </a:rPr>
                <a:t></a:t>
              </a:r>
              <a:endParaRPr lang="en-US" sz="5400" dirty="0">
                <a:ln w="3175">
                  <a:solidFill>
                    <a:schemeClr val="tx2">
                      <a:alpha val="60000"/>
                    </a:schemeClr>
                  </a:solidFill>
                </a:ln>
                <a:solidFill>
                  <a:schemeClr val="tx2">
                    <a:lumMod val="90000"/>
                  </a:schemeClr>
                </a:solidFill>
                <a:effectLst>
                  <a:outerShdw blurRad="34925" dist="12700" dir="14400000" algn="ctr" rotWithShape="0">
                    <a:srgbClr val="000000">
                      <a:alpha val="21000"/>
                    </a:srgbClr>
                  </a:outerShdw>
                </a:effectLst>
                <a:latin typeface="Wingdings" pitchFamily="2" charset="2"/>
              </a:endParaRPr>
            </a:p>
          </p:txBody>
        </p:sp>
        <p:cxnSp>
          <p:nvCxnSpPr>
            <p:cNvPr id="10" name="Straight Connector 9"/>
            <p:cNvCxnSpPr/>
            <p:nvPr/>
          </p:nvCxnSpPr>
          <p:spPr>
            <a:xfrm rot="10800000">
              <a:off x="1172584" y="1925620"/>
              <a:ext cx="3119718" cy="1588"/>
            </a:xfrm>
            <a:prstGeom prst="line">
              <a:avLst/>
            </a:prstGeom>
            <a:ln>
              <a:solidFill>
                <a:schemeClr val="tx2">
                  <a:lumMod val="90000"/>
                </a:schemeClr>
              </a:solidFill>
            </a:ln>
            <a:effectLst/>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rot="10800000">
              <a:off x="4831976" y="1922930"/>
              <a:ext cx="3119718" cy="1588"/>
            </a:xfrm>
            <a:prstGeom prst="line">
              <a:avLst/>
            </a:prstGeom>
            <a:ln>
              <a:solidFill>
                <a:schemeClr val="tx2">
                  <a:lumMod val="90000"/>
                </a:schemeClr>
              </a:solidFill>
            </a:ln>
            <a:effectLst/>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183341" y="1387737"/>
            <a:ext cx="6777318" cy="1731982"/>
          </a:xfrm>
        </p:spPr>
        <p:txBody>
          <a:bodyPr anchor="b"/>
          <a:lstStyle>
            <a:lvl1pPr>
              <a:defRPr>
                <a:ln w="3175">
                  <a:solidFill>
                    <a:schemeClr val="tx1">
                      <a:alpha val="65000"/>
                    </a:schemeClr>
                  </a:solidFill>
                </a:ln>
                <a:solidFill>
                  <a:schemeClr val="tx1"/>
                </a:solidFill>
                <a:effectLst>
                  <a:outerShdw blurRad="25400" dist="12700" dir="14220000" rotWithShape="0">
                    <a:prstClr val="black">
                      <a:alpha val="50000"/>
                    </a:prstClr>
                  </a:outerShdw>
                </a:effectLst>
              </a:defRPr>
            </a:lvl1pPr>
          </a:lstStyle>
          <a:p>
            <a:r>
              <a:rPr lang="en-US" smtClean="0"/>
              <a:t>Click to edit Master title style</a:t>
            </a:r>
            <a:endParaRPr lang="en-US" dirty="0"/>
          </a:p>
        </p:txBody>
      </p:sp>
      <p:sp>
        <p:nvSpPr>
          <p:cNvPr id="3" name="Subtitle 2"/>
          <p:cNvSpPr>
            <a:spLocks noGrp="1"/>
          </p:cNvSpPr>
          <p:nvPr>
            <p:ph type="subTitle" idx="1"/>
          </p:nvPr>
        </p:nvSpPr>
        <p:spPr>
          <a:xfrm>
            <a:off x="1371600" y="3767862"/>
            <a:ext cx="6400800" cy="1752600"/>
          </a:xfrm>
        </p:spPr>
        <p:txBody>
          <a:bodyPr/>
          <a:lstStyle>
            <a:lvl1pPr marL="0" indent="0" algn="ctr">
              <a:buNone/>
              <a:defRPr>
                <a:solidFill>
                  <a:schemeClr val="tx1"/>
                </a:solidFill>
                <a:effectLst>
                  <a:outerShdw blurRad="34925" dist="12700" dir="14400000" rotWithShape="0">
                    <a:prstClr val="black">
                      <a:alpha val="21000"/>
                    </a:prstClr>
                  </a:outerShdw>
                </a:effectLs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nchor="ct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EAA4150-6476-464C-9A48-F21A11630904}" type="datetimeFigureOut">
              <a:rPr lang="en-US" smtClean="0"/>
              <a:t>1/27/2021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AC90DFD-08BF-426E-B812-9A8490C1A4E1}" type="slidenum">
              <a:rPr lang="en-US" smtClean="0"/>
              <a:t>‹#›</a:t>
            </a:fld>
            <a:endParaRPr lang="en-US"/>
          </a:p>
        </p:txBody>
      </p:sp>
      <p:grpSp>
        <p:nvGrpSpPr>
          <p:cNvPr id="11" name="Group 10"/>
          <p:cNvGrpSpPr/>
          <p:nvPr/>
        </p:nvGrpSpPr>
        <p:grpSpPr>
          <a:xfrm>
            <a:off x="1172584" y="1392217"/>
            <a:ext cx="6779110" cy="923330"/>
            <a:chOff x="1172584" y="1381459"/>
            <a:chExt cx="6779110" cy="923330"/>
          </a:xfrm>
        </p:grpSpPr>
        <p:sp>
          <p:nvSpPr>
            <p:cNvPr id="15" name="TextBox 14"/>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6" name="Straight Connector 15"/>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66560" y="559398"/>
            <a:ext cx="1678193" cy="5566765"/>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88488" y="849854"/>
            <a:ext cx="5507917" cy="5023821"/>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EAA4150-6476-464C-9A48-F21A11630904}" type="datetimeFigureOut">
              <a:rPr lang="en-US" smtClean="0"/>
              <a:t>1/27/2021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AC90DFD-08BF-426E-B812-9A8490C1A4E1}" type="slidenum">
              <a:rPr lang="en-US" smtClean="0"/>
              <a:t>‹#›</a:t>
            </a:fld>
            <a:endParaRPr lang="en-US"/>
          </a:p>
        </p:txBody>
      </p:sp>
      <p:grpSp>
        <p:nvGrpSpPr>
          <p:cNvPr id="11" name="Group 10"/>
          <p:cNvGrpSpPr/>
          <p:nvPr/>
        </p:nvGrpSpPr>
        <p:grpSpPr>
          <a:xfrm rot="5400000">
            <a:off x="3909050" y="2880823"/>
            <a:ext cx="5480154" cy="923330"/>
            <a:chOff x="1815339" y="1381459"/>
            <a:chExt cx="5480154" cy="923330"/>
          </a:xfrm>
        </p:grpSpPr>
        <p:sp>
          <p:nvSpPr>
            <p:cNvPr id="12" name="TextBox 11"/>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3" name="Straight Connector 12"/>
            <p:cNvCxnSpPr/>
            <p:nvPr/>
          </p:nvCxnSpPr>
          <p:spPr>
            <a:xfrm flipH="1" flipV="1">
              <a:off x="1815339" y="1924709"/>
              <a:ext cx="2468880" cy="2505"/>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rot="10800000">
              <a:off x="4826613" y="1927417"/>
              <a:ext cx="2468880"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EAA4150-6476-464C-9A48-F21A11630904}" type="datetimeFigureOut">
              <a:rPr lang="en-US" smtClean="0"/>
              <a:t>1/27/2021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AC90DFD-08BF-426E-B812-9A8490C1A4E1}" type="slidenum">
              <a:rPr lang="en-US" smtClean="0"/>
              <a:t>‹#›</a:t>
            </a:fld>
            <a:endParaRPr lang="en-US"/>
          </a:p>
        </p:txBody>
      </p:sp>
      <p:sp>
        <p:nvSpPr>
          <p:cNvPr id="11" name="Title 10"/>
          <p:cNvSpPr>
            <a:spLocks noGrp="1"/>
          </p:cNvSpPr>
          <p:nvPr>
            <p:ph type="title"/>
          </p:nvPr>
        </p:nvSpPr>
        <p:spPr/>
        <p:txBody>
          <a:bodyPr/>
          <a:lstStyle/>
          <a:p>
            <a:r>
              <a:rPr lang="en-US" smtClean="0"/>
              <a:t>Click to edit Master title style</a:t>
            </a:r>
            <a:endParaRPr lang="en-US"/>
          </a:p>
        </p:txBody>
      </p:sp>
      <p:grpSp>
        <p:nvGrpSpPr>
          <p:cNvPr id="12" name="Group 11"/>
          <p:cNvGrpSpPr/>
          <p:nvPr/>
        </p:nvGrpSpPr>
        <p:grpSpPr>
          <a:xfrm>
            <a:off x="1172584" y="1392217"/>
            <a:ext cx="6779110" cy="923330"/>
            <a:chOff x="1172584" y="1381459"/>
            <a:chExt cx="6779110" cy="923330"/>
          </a:xfrm>
        </p:grpSpPr>
        <p:sp>
          <p:nvSpPr>
            <p:cNvPr id="13" name="TextBox 12"/>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4" name="Straight Connector 13"/>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pic>
        <p:nvPicPr>
          <p:cNvPr id="12" name="Picture 11" descr="CoverOverlay.png"/>
          <p:cNvPicPr>
            <a:picLocks noChangeAspect="1"/>
          </p:cNvPicPr>
          <p:nvPr/>
        </p:nvPicPr>
        <p:blipFill>
          <a:blip r:embed="rId2" cstate="print">
            <a:lum/>
          </a:blip>
          <a:stretch>
            <a:fillRect/>
          </a:stretch>
        </p:blipFill>
        <p:spPr>
          <a:xfrm>
            <a:off x="0" y="0"/>
            <a:ext cx="9144000" cy="6858000"/>
          </a:xfrm>
          <a:prstGeom prst="rect">
            <a:avLst/>
          </a:prstGeom>
        </p:spPr>
      </p:pic>
      <p:grpSp>
        <p:nvGrpSpPr>
          <p:cNvPr id="7" name="Group 7"/>
          <p:cNvGrpSpPr/>
          <p:nvPr/>
        </p:nvGrpSpPr>
        <p:grpSpPr>
          <a:xfrm>
            <a:off x="1172584" y="2887579"/>
            <a:ext cx="6779110" cy="923330"/>
            <a:chOff x="1172584" y="1381459"/>
            <a:chExt cx="6779110" cy="923330"/>
          </a:xfrm>
        </p:grpSpPr>
        <p:sp>
          <p:nvSpPr>
            <p:cNvPr id="9" name="TextBox 8"/>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0" name="Straight Connector 9"/>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rot="10800000">
              <a:off x="4831976" y="1927412"/>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690040" y="1204857"/>
            <a:ext cx="7754713" cy="1910716"/>
          </a:xfrm>
        </p:spPr>
        <p:txBody>
          <a:bodyPr anchor="b"/>
          <a:lstStyle>
            <a:lvl1pPr algn="ctr">
              <a:defRPr sz="5400" b="0" cap="none" baseline="0">
                <a:solidFill>
                  <a:schemeClr val="tx2"/>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699248" y="3767316"/>
            <a:ext cx="7734747" cy="1500187"/>
          </a:xfrm>
        </p:spPr>
        <p:txBody>
          <a:bodyPr anchor="t"/>
          <a:lstStyle>
            <a:lvl1pPr marL="0" indent="0" algn="ct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EAA4150-6476-464C-9A48-F21A11630904}" type="datetimeFigureOut">
              <a:rPr lang="en-US" smtClean="0"/>
              <a:t>1/27/2021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AC90DFD-08BF-426E-B812-9A8490C1A4E1}"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8EAA4150-6476-464C-9A48-F21A11630904}" type="datetimeFigureOut">
              <a:rPr lang="en-US" smtClean="0"/>
              <a:t>1/27/2021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AC90DFD-08BF-426E-B812-9A8490C1A4E1}" type="slidenum">
              <a:rPr lang="en-US" smtClean="0"/>
              <a:t>‹#›</a:t>
            </a:fld>
            <a:endParaRPr lang="en-US"/>
          </a:p>
        </p:txBody>
      </p:sp>
      <p:sp>
        <p:nvSpPr>
          <p:cNvPr id="12" name="Title 11"/>
          <p:cNvSpPr>
            <a:spLocks noGrp="1"/>
          </p:cNvSpPr>
          <p:nvPr>
            <p:ph type="title"/>
          </p:nvPr>
        </p:nvSpPr>
        <p:spPr/>
        <p:txBody>
          <a:bodyPr/>
          <a:lstStyle>
            <a:lvl1pPr>
              <a:defRPr>
                <a:solidFill>
                  <a:schemeClr val="tx2"/>
                </a:solidFill>
              </a:defRPr>
            </a:lvl1pPr>
          </a:lstStyle>
          <a:p>
            <a:r>
              <a:rPr lang="en-US" smtClean="0"/>
              <a:t>Click to edit Master title style</a:t>
            </a:r>
            <a:endParaRPr lang="en-US" dirty="0"/>
          </a:p>
        </p:txBody>
      </p:sp>
      <p:grpSp>
        <p:nvGrpSpPr>
          <p:cNvPr id="13" name="Group 12"/>
          <p:cNvGrpSpPr/>
          <p:nvPr/>
        </p:nvGrpSpPr>
        <p:grpSpPr>
          <a:xfrm>
            <a:off x="1172584" y="1392217"/>
            <a:ext cx="6779110" cy="923330"/>
            <a:chOff x="1172584" y="1381459"/>
            <a:chExt cx="6779110" cy="923330"/>
          </a:xfrm>
        </p:grpSpPr>
        <p:sp>
          <p:nvSpPr>
            <p:cNvPr id="14" name="TextBox 13"/>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5" name="Straight Connector 14"/>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
        <p:nvSpPr>
          <p:cNvPr id="8" name="Content Placeholder 7"/>
          <p:cNvSpPr>
            <a:spLocks noGrp="1"/>
          </p:cNvSpPr>
          <p:nvPr>
            <p:ph sz="quarter" idx="13"/>
          </p:nvPr>
        </p:nvSpPr>
        <p:spPr>
          <a:xfrm>
            <a:off x="685800" y="2240280"/>
            <a:ext cx="3803904" cy="3877056"/>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0" name="Content Placeholder 9"/>
          <p:cNvSpPr>
            <a:spLocks noGrp="1"/>
          </p:cNvSpPr>
          <p:nvPr>
            <p:ph sz="quarter" idx="14"/>
          </p:nvPr>
        </p:nvSpPr>
        <p:spPr>
          <a:xfrm>
            <a:off x="4645151" y="2240280"/>
            <a:ext cx="3803904" cy="3877056"/>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1051560" y="2240280"/>
            <a:ext cx="3442446" cy="658368"/>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88488" y="2947595"/>
            <a:ext cx="3803904" cy="317296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02306" y="2240280"/>
            <a:ext cx="3447288" cy="658368"/>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6" y="2944368"/>
            <a:ext cx="3799728" cy="317296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8EAA4150-6476-464C-9A48-F21A11630904}" type="datetimeFigureOut">
              <a:rPr lang="en-US" smtClean="0"/>
              <a:t>1/27/2021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AC90DFD-08BF-426E-B812-9A8490C1A4E1}" type="slidenum">
              <a:rPr lang="en-US" smtClean="0"/>
              <a:t>‹#›</a:t>
            </a:fld>
            <a:endParaRPr lang="en-US"/>
          </a:p>
        </p:txBody>
      </p:sp>
      <p:grpSp>
        <p:nvGrpSpPr>
          <p:cNvPr id="14" name="Group 13"/>
          <p:cNvGrpSpPr/>
          <p:nvPr/>
        </p:nvGrpSpPr>
        <p:grpSpPr>
          <a:xfrm>
            <a:off x="1172584" y="1392217"/>
            <a:ext cx="6779110" cy="923330"/>
            <a:chOff x="1172584" y="1381459"/>
            <a:chExt cx="6779110" cy="923330"/>
          </a:xfrm>
        </p:grpSpPr>
        <p:sp>
          <p:nvSpPr>
            <p:cNvPr id="16" name="TextBox 15"/>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7" name="Straight Connector 16"/>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8EAA4150-6476-464C-9A48-F21A11630904}" type="datetimeFigureOut">
              <a:rPr lang="en-US" smtClean="0"/>
              <a:t>1/27/2021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AC90DFD-08BF-426E-B812-9A8490C1A4E1}" type="slidenum">
              <a:rPr lang="en-US" smtClean="0"/>
              <a:t>‹#›</a:t>
            </a:fld>
            <a:endParaRPr lang="en-US"/>
          </a:p>
        </p:txBody>
      </p:sp>
      <p:grpSp>
        <p:nvGrpSpPr>
          <p:cNvPr id="10" name="Group 9"/>
          <p:cNvGrpSpPr/>
          <p:nvPr/>
        </p:nvGrpSpPr>
        <p:grpSpPr>
          <a:xfrm>
            <a:off x="1172584" y="1392217"/>
            <a:ext cx="6779110" cy="923330"/>
            <a:chOff x="1172584" y="1381459"/>
            <a:chExt cx="6779110" cy="923330"/>
          </a:xfrm>
        </p:grpSpPr>
        <p:sp>
          <p:nvSpPr>
            <p:cNvPr id="14" name="TextBox 13"/>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5" name="Straight Connector 14"/>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EAA4150-6476-464C-9A48-F21A11630904}" type="datetimeFigureOut">
              <a:rPr lang="en-US" smtClean="0"/>
              <a:t>1/27/2021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AC90DFD-08BF-426E-B812-9A8490C1A4E1}"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34579" y="1678195"/>
            <a:ext cx="3422483" cy="1886921"/>
          </a:xfrm>
        </p:spPr>
        <p:txBody>
          <a:bodyPr anchor="b"/>
          <a:lstStyle>
            <a:lvl1pPr algn="l">
              <a:defRPr sz="2800" b="0"/>
            </a:lvl1pPr>
          </a:lstStyle>
          <a:p>
            <a:r>
              <a:rPr lang="en-US" smtClean="0"/>
              <a:t>Click to edit Master title style</a:t>
            </a:r>
            <a:endParaRPr lang="en-US"/>
          </a:p>
        </p:txBody>
      </p:sp>
      <p:sp>
        <p:nvSpPr>
          <p:cNvPr id="3" name="Content Placeholder 2"/>
          <p:cNvSpPr>
            <a:spLocks noGrp="1"/>
          </p:cNvSpPr>
          <p:nvPr>
            <p:ph idx="1"/>
          </p:nvPr>
        </p:nvSpPr>
        <p:spPr>
          <a:xfrm>
            <a:off x="692001" y="559398"/>
            <a:ext cx="4116667" cy="5566765"/>
          </a:xfrm>
        </p:spPr>
        <p:txBody>
          <a:bodyPr anchor="ctr"/>
          <a:lstStyle>
            <a:lvl1pPr>
              <a:defRPr sz="2400"/>
            </a:lvl1pPr>
            <a:lvl2pPr>
              <a:defRPr sz="2200"/>
            </a:lvl2pPr>
            <a:lvl3pPr>
              <a:defRPr sz="2000"/>
            </a:lvl3pPr>
            <a:lvl4pPr>
              <a:defRPr sz="1800"/>
            </a:lvl4pPr>
            <a:lvl5pPr>
              <a:defRPr sz="16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5034579" y="3603812"/>
            <a:ext cx="3411725" cy="2517289"/>
          </a:xfrm>
        </p:spPr>
        <p:txBody>
          <a:bodyPr>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EAA4150-6476-464C-9A48-F21A11630904}" type="datetimeFigureOut">
              <a:rPr lang="en-US" smtClean="0"/>
              <a:t>1/27/2021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AC90DFD-08BF-426E-B812-9A8490C1A4E1}"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731" y="4668818"/>
            <a:ext cx="7767021" cy="644729"/>
          </a:xfrm>
        </p:spPr>
        <p:txBody>
          <a:bodyPr anchor="b"/>
          <a:lstStyle>
            <a:lvl1pPr algn="ctr">
              <a:defRPr sz="2800" b="0"/>
            </a:lvl1pPr>
          </a:lstStyle>
          <a:p>
            <a:r>
              <a:rPr lang="en-US" smtClean="0"/>
              <a:t>Click to edit Master title style</a:t>
            </a:r>
            <a:endParaRPr lang="en-US"/>
          </a:p>
        </p:txBody>
      </p:sp>
      <p:sp>
        <p:nvSpPr>
          <p:cNvPr id="3" name="Picture Placeholder 2"/>
          <p:cNvSpPr>
            <a:spLocks noGrp="1"/>
          </p:cNvSpPr>
          <p:nvPr>
            <p:ph type="pic" idx="1"/>
          </p:nvPr>
        </p:nvSpPr>
        <p:spPr>
          <a:xfrm rot="240000">
            <a:off x="2183792" y="666965"/>
            <a:ext cx="4772156" cy="3598016"/>
          </a:xfrm>
          <a:solidFill>
            <a:srgbClr val="FFFFFF">
              <a:shade val="85000"/>
            </a:srgbClr>
          </a:solidFill>
          <a:ln w="190500" cap="sq">
            <a:solidFill>
              <a:srgbClr val="FFFFFF"/>
            </a:solidFill>
            <a:miter lim="800000"/>
          </a:ln>
          <a:effectLst>
            <a:outerShdw blurRad="65000" dist="50800" dir="12900000" kx="195000" ky="145000" algn="tl" rotWithShape="0">
              <a:srgbClr val="000000">
                <a:alpha val="24000"/>
              </a:srgbClr>
            </a:outerShdw>
          </a:effectLst>
          <a:scene3d>
            <a:camera prst="orthographicFront">
              <a:rot lat="0" lon="0" rev="360000"/>
            </a:camera>
            <a:lightRig rig="twoPt" dir="t">
              <a:rot lat="0" lon="0" rev="7200000"/>
            </a:lightRig>
          </a:scene3d>
          <a:sp3d contourW="12700">
            <a:bevelT w="25400" h="19050"/>
            <a:contourClr>
              <a:srgbClr val="969696"/>
            </a:contourClr>
          </a:sp3d>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688489" y="5324306"/>
            <a:ext cx="7756264" cy="804862"/>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EAA4150-6476-464C-9A48-F21A11630904}" type="datetimeFigureOut">
              <a:rPr lang="en-US" smtClean="0"/>
              <a:t>1/27/2021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AC90DFD-08BF-426E-B812-9A8490C1A4E1}"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7" name="Rectangle 6"/>
          <p:cNvSpPr/>
          <p:nvPr/>
        </p:nvSpPr>
        <p:spPr>
          <a:xfrm>
            <a:off x="0" y="0"/>
            <a:ext cx="9144000" cy="6858000"/>
          </a:xfrm>
          <a:prstGeom prst="rect">
            <a:avLst/>
          </a:prstGeom>
          <a:gradFill flip="none" rotWithShape="1">
            <a:gsLst>
              <a:gs pos="83000">
                <a:schemeClr val="bg1">
                  <a:alpha val="11000"/>
                </a:schemeClr>
              </a:gs>
              <a:gs pos="100000">
                <a:schemeClr val="bg2">
                  <a:lumMod val="75000"/>
                  <a:alpha val="23000"/>
                </a:schemeClr>
              </a:gs>
            </a:gsLst>
            <a:path path="rect">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688490" y="570156"/>
            <a:ext cx="7756263" cy="1054250"/>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699247" y="2248347"/>
            <a:ext cx="7745505" cy="3877815"/>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360378" y="6161442"/>
            <a:ext cx="2133600" cy="365125"/>
          </a:xfrm>
          <a:prstGeom prst="rect">
            <a:avLst/>
          </a:prstGeom>
        </p:spPr>
        <p:txBody>
          <a:bodyPr vert="horz" lIns="91440" tIns="45720" rIns="91440" bIns="45720" rtlCol="0" anchor="ctr"/>
          <a:lstStyle>
            <a:lvl1pPr algn="l">
              <a:defRPr sz="1200">
                <a:solidFill>
                  <a:schemeClr val="tx2"/>
                </a:solidFill>
              </a:defRPr>
            </a:lvl1pPr>
          </a:lstStyle>
          <a:p>
            <a:fld id="{8EAA4150-6476-464C-9A48-F21A11630904}" type="datetimeFigureOut">
              <a:rPr lang="en-US" smtClean="0"/>
              <a:t>1/27/2021</a:t>
            </a:fld>
            <a:endParaRPr lang="en-US"/>
          </a:p>
        </p:txBody>
      </p:sp>
      <p:sp>
        <p:nvSpPr>
          <p:cNvPr id="5" name="Footer Placeholder 4"/>
          <p:cNvSpPr>
            <a:spLocks noGrp="1"/>
          </p:cNvSpPr>
          <p:nvPr>
            <p:ph type="ftr" sz="quarter" idx="3"/>
          </p:nvPr>
        </p:nvSpPr>
        <p:spPr>
          <a:xfrm>
            <a:off x="3124200" y="6161442"/>
            <a:ext cx="2895600" cy="365125"/>
          </a:xfrm>
          <a:prstGeom prst="rect">
            <a:avLst/>
          </a:prstGeom>
        </p:spPr>
        <p:txBody>
          <a:bodyPr vert="horz" lIns="91440" tIns="45720" rIns="91440" bIns="45720" rtlCol="0" anchor="ctr"/>
          <a:lstStyle>
            <a:lvl1pPr algn="ctr">
              <a:defRPr sz="1200">
                <a:solidFill>
                  <a:schemeClr val="tx2"/>
                </a:solidFill>
              </a:defRPr>
            </a:lvl1pPr>
          </a:lstStyle>
          <a:p>
            <a:endParaRPr lang="en-US"/>
          </a:p>
        </p:txBody>
      </p:sp>
      <p:sp>
        <p:nvSpPr>
          <p:cNvPr id="6" name="Slide Number Placeholder 5"/>
          <p:cNvSpPr>
            <a:spLocks noGrp="1"/>
          </p:cNvSpPr>
          <p:nvPr>
            <p:ph type="sldNum" sz="quarter" idx="4"/>
          </p:nvPr>
        </p:nvSpPr>
        <p:spPr>
          <a:xfrm>
            <a:off x="6639264" y="6161442"/>
            <a:ext cx="2133600" cy="365125"/>
          </a:xfrm>
          <a:prstGeom prst="rect">
            <a:avLst/>
          </a:prstGeom>
        </p:spPr>
        <p:txBody>
          <a:bodyPr vert="horz" lIns="91440" tIns="45720" rIns="91440" bIns="45720" rtlCol="0" anchor="ctr"/>
          <a:lstStyle>
            <a:lvl1pPr algn="r">
              <a:defRPr sz="1200">
                <a:solidFill>
                  <a:schemeClr val="tx2"/>
                </a:solidFill>
              </a:defRPr>
            </a:lvl1pPr>
          </a:lstStyle>
          <a:p>
            <a:fld id="{8AC90DFD-08BF-426E-B812-9A8490C1A4E1}"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540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65760" indent="-365760" algn="l" defTabSz="914400" rtl="0" eaLnBrk="1" latinLnBrk="0" hangingPunct="1">
        <a:spcBef>
          <a:spcPct val="20000"/>
        </a:spcBef>
        <a:buClr>
          <a:schemeClr val="accent1"/>
        </a:buClr>
        <a:buFont typeface="Wingdings" pitchFamily="2" charset="2"/>
        <a:buChar char=""/>
        <a:defRPr sz="2400" kern="1200">
          <a:solidFill>
            <a:schemeClr val="tx1">
              <a:lumMod val="85000"/>
              <a:lumOff val="15000"/>
            </a:schemeClr>
          </a:solidFill>
          <a:latin typeface="+mn-lt"/>
          <a:ea typeface="+mn-ea"/>
          <a:cs typeface="+mn-cs"/>
        </a:defRPr>
      </a:lvl1pPr>
      <a:lvl2pPr marL="777240" indent="-365760" algn="l" defTabSz="914400" rtl="0" eaLnBrk="1" latinLnBrk="0" hangingPunct="1">
        <a:spcBef>
          <a:spcPct val="20000"/>
        </a:spcBef>
        <a:buClr>
          <a:schemeClr val="accent1"/>
        </a:buClr>
        <a:buFont typeface="Wingdings" pitchFamily="2" charset="2"/>
        <a:buChar char=""/>
        <a:defRPr sz="2200" kern="1200">
          <a:solidFill>
            <a:schemeClr val="tx1">
              <a:lumMod val="85000"/>
              <a:lumOff val="15000"/>
            </a:schemeClr>
          </a:solidFill>
          <a:latin typeface="+mn-lt"/>
          <a:ea typeface="+mn-ea"/>
          <a:cs typeface="+mn-cs"/>
        </a:defRPr>
      </a:lvl2pPr>
      <a:lvl3pPr marL="1143000" indent="-365760" algn="l" defTabSz="914400" rtl="0" eaLnBrk="1" latinLnBrk="0" hangingPunct="1">
        <a:spcBef>
          <a:spcPct val="20000"/>
        </a:spcBef>
        <a:buClr>
          <a:schemeClr val="accent1"/>
        </a:buClr>
        <a:buFont typeface="Wingdings" pitchFamily="2" charset="2"/>
        <a:buChar char=""/>
        <a:defRPr sz="2000" kern="1200">
          <a:solidFill>
            <a:schemeClr val="tx1">
              <a:lumMod val="85000"/>
              <a:lumOff val="15000"/>
            </a:schemeClr>
          </a:solidFill>
          <a:latin typeface="+mn-lt"/>
          <a:ea typeface="+mn-ea"/>
          <a:cs typeface="+mn-cs"/>
        </a:defRPr>
      </a:lvl3pPr>
      <a:lvl4pPr marL="1508760" indent="-320040" algn="l" defTabSz="914400" rtl="0" eaLnBrk="1" latinLnBrk="0" hangingPunct="1">
        <a:spcBef>
          <a:spcPct val="20000"/>
        </a:spcBef>
        <a:buClr>
          <a:schemeClr val="accent1"/>
        </a:buClr>
        <a:buFont typeface="Wingdings" pitchFamily="2" charset="2"/>
        <a:buChar char=""/>
        <a:defRPr sz="1800" kern="1200">
          <a:solidFill>
            <a:schemeClr val="tx1">
              <a:lumMod val="85000"/>
              <a:lumOff val="15000"/>
            </a:schemeClr>
          </a:solidFill>
          <a:latin typeface="+mn-lt"/>
          <a:ea typeface="+mn-ea"/>
          <a:cs typeface="+mn-cs"/>
        </a:defRPr>
      </a:lvl4pPr>
      <a:lvl5pPr marL="1828800" indent="-320040" algn="l" defTabSz="914400" rtl="0" eaLnBrk="1" latinLnBrk="0" hangingPunct="1">
        <a:spcBef>
          <a:spcPct val="20000"/>
        </a:spcBef>
        <a:buClr>
          <a:schemeClr val="accent1"/>
        </a:buClr>
        <a:buFont typeface="Wingdings" pitchFamily="2" charset="2"/>
        <a:buChar char=""/>
        <a:defRPr sz="1600" kern="1200">
          <a:solidFill>
            <a:schemeClr val="tx1">
              <a:lumMod val="85000"/>
              <a:lumOff val="15000"/>
            </a:schemeClr>
          </a:solidFill>
          <a:latin typeface="+mn-lt"/>
          <a:ea typeface="+mn-ea"/>
          <a:cs typeface="+mn-cs"/>
        </a:defRPr>
      </a:lvl5pPr>
      <a:lvl6pPr marL="214884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6pPr>
      <a:lvl7pPr marL="246888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7pPr>
      <a:lvl8pPr marL="278892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8pPr>
      <a:lvl9pPr marL="310896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Acts Part 2</a:t>
            </a:r>
            <a:endParaRPr lang="en-US" dirty="0"/>
          </a:p>
        </p:txBody>
      </p:sp>
      <p:sp>
        <p:nvSpPr>
          <p:cNvPr id="3" name="Subtitle 2"/>
          <p:cNvSpPr>
            <a:spLocks noGrp="1"/>
          </p:cNvSpPr>
          <p:nvPr>
            <p:ph type="subTitle" idx="1"/>
          </p:nvPr>
        </p:nvSpPr>
        <p:spPr/>
        <p:txBody>
          <a:bodyPr/>
          <a:lstStyle/>
          <a:p>
            <a:r>
              <a:rPr lang="en-US" dirty="0" smtClean="0"/>
              <a:t>Lesson 2</a:t>
            </a:r>
            <a:endParaRPr lang="en-US" dirty="0"/>
          </a:p>
        </p:txBody>
      </p:sp>
    </p:spTree>
    <p:extLst>
      <p:ext uri="{BB962C8B-B14F-4D97-AF65-F5344CB8AC3E}">
        <p14:creationId xmlns:p14="http://schemas.microsoft.com/office/powerpoint/2010/main" val="297465521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a:bodyPr>
          <a:lstStyle/>
          <a:p>
            <a:r>
              <a:rPr lang="en-US" dirty="0" smtClean="0"/>
              <a:t>Since the Law of Moses was read in the synagogues every Sabbath, abstaining from these four things would help the Gentiles keep fellowship with the Jews</a:t>
            </a:r>
          </a:p>
          <a:p>
            <a:r>
              <a:rPr lang="en-US" b="1" dirty="0" smtClean="0"/>
              <a:t>Vs. 22-29  The Letter</a:t>
            </a:r>
          </a:p>
          <a:p>
            <a:r>
              <a:rPr lang="en-US" dirty="0" smtClean="0"/>
              <a:t>Sent from Jerusalem apostles, elders and the church</a:t>
            </a:r>
          </a:p>
          <a:p>
            <a:r>
              <a:rPr lang="en-US" dirty="0" smtClean="0"/>
              <a:t>Sent by Judas and Silas with Paul and Barnabas </a:t>
            </a:r>
          </a:p>
          <a:p>
            <a:r>
              <a:rPr lang="en-US" dirty="0" smtClean="0"/>
              <a:t>Addressed to the Gentile brothers in Antioch, Syria and Cilicia….3 churches, not just one</a:t>
            </a:r>
          </a:p>
          <a:p>
            <a:r>
              <a:rPr lang="en-US" dirty="0" smtClean="0"/>
              <a:t>The Holy Spirit, apostles, elders and Jerusalem church didn’t want to burden them.  Vs. 28</a:t>
            </a:r>
            <a:endParaRPr lang="en-US" dirty="0"/>
          </a:p>
        </p:txBody>
      </p:sp>
      <p:sp>
        <p:nvSpPr>
          <p:cNvPr id="3" name="Title 2"/>
          <p:cNvSpPr>
            <a:spLocks noGrp="1"/>
          </p:cNvSpPr>
          <p:nvPr>
            <p:ph type="title"/>
          </p:nvPr>
        </p:nvSpPr>
        <p:spPr/>
        <p:txBody>
          <a:bodyPr/>
          <a:lstStyle/>
          <a:p>
            <a:r>
              <a:rPr lang="en-US" dirty="0" smtClean="0"/>
              <a:t>Acts 15</a:t>
            </a:r>
            <a:endParaRPr lang="en-US" dirty="0"/>
          </a:p>
        </p:txBody>
      </p:sp>
    </p:spTree>
    <p:extLst>
      <p:ext uri="{BB962C8B-B14F-4D97-AF65-F5344CB8AC3E}">
        <p14:creationId xmlns:p14="http://schemas.microsoft.com/office/powerpoint/2010/main" val="33243054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fade">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fade">
                                      <p:cBhvr>
                                        <p:cTn id="17" dur="500"/>
                                        <p:tgtEl>
                                          <p:spTgt spid="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
                                            <p:txEl>
                                              <p:pRg st="3" end="3"/>
                                            </p:txEl>
                                          </p:spTgt>
                                        </p:tgtEl>
                                        <p:attrNameLst>
                                          <p:attrName>style.visibility</p:attrName>
                                        </p:attrNameLst>
                                      </p:cBhvr>
                                      <p:to>
                                        <p:strVal val="visible"/>
                                      </p:to>
                                    </p:set>
                                    <p:animEffect transition="in" filter="fade">
                                      <p:cBhvr>
                                        <p:cTn id="22" dur="500"/>
                                        <p:tgtEl>
                                          <p:spTgt spid="2">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2">
                                            <p:txEl>
                                              <p:pRg st="4" end="4"/>
                                            </p:txEl>
                                          </p:spTgt>
                                        </p:tgtEl>
                                        <p:attrNameLst>
                                          <p:attrName>style.visibility</p:attrName>
                                        </p:attrNameLst>
                                      </p:cBhvr>
                                      <p:to>
                                        <p:strVal val="visible"/>
                                      </p:to>
                                    </p:set>
                                    <p:animEffect transition="in" filter="fade">
                                      <p:cBhvr>
                                        <p:cTn id="27" dur="500"/>
                                        <p:tgtEl>
                                          <p:spTgt spid="2">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2">
                                            <p:txEl>
                                              <p:pRg st="5" end="5"/>
                                            </p:txEl>
                                          </p:spTgt>
                                        </p:tgtEl>
                                        <p:attrNameLst>
                                          <p:attrName>style.visibility</p:attrName>
                                        </p:attrNameLst>
                                      </p:cBhvr>
                                      <p:to>
                                        <p:strVal val="visible"/>
                                      </p:to>
                                    </p:set>
                                    <p:animEffect transition="in" filter="fade">
                                      <p:cBhvr>
                                        <p:cTn id="32" dur="500"/>
                                        <p:tgtEl>
                                          <p:spTgt spid="2">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Once the letter was read to the church at Antioch, they rejoiced because it was an encouragement to them. Conflict was resolved with reason.</a:t>
            </a:r>
          </a:p>
          <a:p>
            <a:r>
              <a:rPr lang="en-US" dirty="0" smtClean="0"/>
              <a:t>Judas and Silas encouraged and strengthened the church, then they were sent back to Jerusalem.</a:t>
            </a:r>
          </a:p>
          <a:p>
            <a:r>
              <a:rPr lang="en-US" dirty="0" smtClean="0"/>
              <a:t>Paul, Barnabas and others continued teaching and preaching the Word at Antioch.</a:t>
            </a:r>
          </a:p>
          <a:p>
            <a:r>
              <a:rPr lang="en-US" dirty="0" smtClean="0"/>
              <a:t>Doesn’t the teaching and preaching of the Word encourage and strengthen YOU?</a:t>
            </a:r>
            <a:endParaRPr lang="en-US" dirty="0"/>
          </a:p>
        </p:txBody>
      </p:sp>
      <p:sp>
        <p:nvSpPr>
          <p:cNvPr id="3" name="Title 2"/>
          <p:cNvSpPr>
            <a:spLocks noGrp="1"/>
          </p:cNvSpPr>
          <p:nvPr>
            <p:ph type="title"/>
          </p:nvPr>
        </p:nvSpPr>
        <p:spPr/>
        <p:txBody>
          <a:bodyPr/>
          <a:lstStyle/>
          <a:p>
            <a:r>
              <a:rPr lang="en-US" dirty="0" smtClean="0"/>
              <a:t>Acts 15</a:t>
            </a:r>
            <a:endParaRPr lang="en-US" dirty="0"/>
          </a:p>
        </p:txBody>
      </p:sp>
    </p:spTree>
    <p:extLst>
      <p:ext uri="{BB962C8B-B14F-4D97-AF65-F5344CB8AC3E}">
        <p14:creationId xmlns:p14="http://schemas.microsoft.com/office/powerpoint/2010/main" val="40334197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fade">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fade">
                                      <p:cBhvr>
                                        <p:cTn id="17" dur="500"/>
                                        <p:tgtEl>
                                          <p:spTgt spid="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
                                            <p:txEl>
                                              <p:pRg st="3" end="3"/>
                                            </p:txEl>
                                          </p:spTgt>
                                        </p:tgtEl>
                                        <p:attrNameLst>
                                          <p:attrName>style.visibility</p:attrName>
                                        </p:attrNameLst>
                                      </p:cBhvr>
                                      <p:to>
                                        <p:strVal val="visible"/>
                                      </p:to>
                                    </p:set>
                                    <p:animEffect transition="in" filter="fade">
                                      <p:cBhvr>
                                        <p:cTn id="22" dur="500"/>
                                        <p:tgtEl>
                                          <p:spTgt spid="2">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10000"/>
          </a:bodyPr>
          <a:lstStyle/>
          <a:p>
            <a:r>
              <a:rPr lang="en-US" dirty="0" smtClean="0"/>
              <a:t>Sharp disagreement between Paul and Barnabas</a:t>
            </a:r>
          </a:p>
          <a:p>
            <a:r>
              <a:rPr lang="en-US" dirty="0" smtClean="0"/>
              <a:t>Paul doesn’t want to take Mark: Barnabas does</a:t>
            </a:r>
          </a:p>
          <a:p>
            <a:r>
              <a:rPr lang="en-US" b="1" dirty="0" smtClean="0"/>
              <a:t>Character of Barnabas:</a:t>
            </a:r>
          </a:p>
          <a:p>
            <a:r>
              <a:rPr lang="en-US" b="1" dirty="0" smtClean="0"/>
              <a:t>Acts 4, 9, 11 and 12</a:t>
            </a:r>
          </a:p>
          <a:p>
            <a:r>
              <a:rPr lang="en-US" dirty="0" smtClean="0"/>
              <a:t>A man full of the Holy Spirit and faith</a:t>
            </a:r>
          </a:p>
          <a:p>
            <a:r>
              <a:rPr lang="en-US" dirty="0" smtClean="0"/>
              <a:t>Levite from Cyprus</a:t>
            </a:r>
          </a:p>
          <a:p>
            <a:r>
              <a:rPr lang="en-US" dirty="0" smtClean="0"/>
              <a:t>Called “Son of Encouragement” by the apostles</a:t>
            </a:r>
          </a:p>
          <a:p>
            <a:r>
              <a:rPr lang="en-US" b="1" dirty="0" smtClean="0"/>
              <a:t>Acts 11:23</a:t>
            </a:r>
            <a:r>
              <a:rPr lang="en-US" dirty="0" smtClean="0"/>
              <a:t>…he began to encourage them all with resolute heart to remain true to the Lord</a:t>
            </a:r>
          </a:p>
          <a:p>
            <a:r>
              <a:rPr lang="en-US" dirty="0" smtClean="0"/>
              <a:t>“Be purposeful in your Christian walk”</a:t>
            </a:r>
            <a:endParaRPr lang="en-US" dirty="0"/>
          </a:p>
        </p:txBody>
      </p:sp>
      <p:sp>
        <p:nvSpPr>
          <p:cNvPr id="3" name="Title 2"/>
          <p:cNvSpPr>
            <a:spLocks noGrp="1"/>
          </p:cNvSpPr>
          <p:nvPr>
            <p:ph type="title"/>
          </p:nvPr>
        </p:nvSpPr>
        <p:spPr/>
        <p:txBody>
          <a:bodyPr/>
          <a:lstStyle/>
          <a:p>
            <a:r>
              <a:rPr lang="en-US" dirty="0" smtClean="0"/>
              <a:t>Acts 15  Disagreement</a:t>
            </a:r>
            <a:endParaRPr lang="en-US" dirty="0"/>
          </a:p>
        </p:txBody>
      </p:sp>
    </p:spTree>
    <p:extLst>
      <p:ext uri="{BB962C8B-B14F-4D97-AF65-F5344CB8AC3E}">
        <p14:creationId xmlns:p14="http://schemas.microsoft.com/office/powerpoint/2010/main" val="8811007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fade">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fade">
                                      <p:cBhvr>
                                        <p:cTn id="17" dur="500"/>
                                        <p:tgtEl>
                                          <p:spTgt spid="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
                                            <p:txEl>
                                              <p:pRg st="3" end="3"/>
                                            </p:txEl>
                                          </p:spTgt>
                                        </p:tgtEl>
                                        <p:attrNameLst>
                                          <p:attrName>style.visibility</p:attrName>
                                        </p:attrNameLst>
                                      </p:cBhvr>
                                      <p:to>
                                        <p:strVal val="visible"/>
                                      </p:to>
                                    </p:set>
                                    <p:animEffect transition="in" filter="fade">
                                      <p:cBhvr>
                                        <p:cTn id="22" dur="500"/>
                                        <p:tgtEl>
                                          <p:spTgt spid="2">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2">
                                            <p:txEl>
                                              <p:pRg st="4" end="4"/>
                                            </p:txEl>
                                          </p:spTgt>
                                        </p:tgtEl>
                                        <p:attrNameLst>
                                          <p:attrName>style.visibility</p:attrName>
                                        </p:attrNameLst>
                                      </p:cBhvr>
                                      <p:to>
                                        <p:strVal val="visible"/>
                                      </p:to>
                                    </p:set>
                                    <p:animEffect transition="in" filter="fade">
                                      <p:cBhvr>
                                        <p:cTn id="27" dur="500"/>
                                        <p:tgtEl>
                                          <p:spTgt spid="2">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2">
                                            <p:txEl>
                                              <p:pRg st="5" end="5"/>
                                            </p:txEl>
                                          </p:spTgt>
                                        </p:tgtEl>
                                        <p:attrNameLst>
                                          <p:attrName>style.visibility</p:attrName>
                                        </p:attrNameLst>
                                      </p:cBhvr>
                                      <p:to>
                                        <p:strVal val="visible"/>
                                      </p:to>
                                    </p:set>
                                    <p:animEffect transition="in" filter="fade">
                                      <p:cBhvr>
                                        <p:cTn id="32" dur="500"/>
                                        <p:tgtEl>
                                          <p:spTgt spid="2">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Effect transition="in" filter="fade">
                                      <p:cBhvr>
                                        <p:cTn id="37" dur="500"/>
                                        <p:tgtEl>
                                          <p:spTgt spid="2">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2">
                                            <p:txEl>
                                              <p:pRg st="7" end="7"/>
                                            </p:txEl>
                                          </p:spTgt>
                                        </p:tgtEl>
                                        <p:attrNameLst>
                                          <p:attrName>style.visibility</p:attrName>
                                        </p:attrNameLst>
                                      </p:cBhvr>
                                      <p:to>
                                        <p:strVal val="visible"/>
                                      </p:to>
                                    </p:set>
                                    <p:animEffect transition="in" filter="fade">
                                      <p:cBhvr>
                                        <p:cTn id="42" dur="500"/>
                                        <p:tgtEl>
                                          <p:spTgt spid="2">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2">
                                            <p:txEl>
                                              <p:pRg st="8" end="8"/>
                                            </p:txEl>
                                          </p:spTgt>
                                        </p:tgtEl>
                                        <p:attrNameLst>
                                          <p:attrName>style.visibility</p:attrName>
                                        </p:attrNameLst>
                                      </p:cBhvr>
                                      <p:to>
                                        <p:strVal val="visible"/>
                                      </p:to>
                                    </p:set>
                                    <p:animEffect transition="in" filter="fade">
                                      <p:cBhvr>
                                        <p:cTn id="47" dur="500"/>
                                        <p:tgtEl>
                                          <p:spTgt spid="2">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He was the one who took Saul/Paul to the apostles and told them of his salvation experience on the road to Damascus, and encouraged them not to be afraid</a:t>
            </a:r>
          </a:p>
          <a:p>
            <a:r>
              <a:rPr lang="en-US" dirty="0" smtClean="0"/>
              <a:t>He and Paul took the contribution from Antioch to the church in Jerusalem for relief from the famine</a:t>
            </a:r>
          </a:p>
          <a:p>
            <a:r>
              <a:rPr lang="en-US" dirty="0" smtClean="0"/>
              <a:t>He was a prophet, teacher and an apostle</a:t>
            </a:r>
          </a:p>
          <a:p>
            <a:r>
              <a:rPr lang="en-US" dirty="0" smtClean="0"/>
              <a:t>He was a converted Jewish Levite</a:t>
            </a:r>
          </a:p>
          <a:p>
            <a:r>
              <a:rPr lang="en-US" b="1" dirty="0" smtClean="0"/>
              <a:t>Acts 13:2 </a:t>
            </a:r>
            <a:r>
              <a:rPr lang="en-US" dirty="0" smtClean="0"/>
              <a:t>Set apart by the Holy Spirit to go on the 1</a:t>
            </a:r>
            <a:r>
              <a:rPr lang="en-US" baseline="30000" dirty="0" smtClean="0"/>
              <a:t>st</a:t>
            </a:r>
            <a:r>
              <a:rPr lang="en-US" dirty="0" smtClean="0"/>
              <a:t> missionary journey with Paul</a:t>
            </a:r>
            <a:endParaRPr lang="en-US" dirty="0"/>
          </a:p>
        </p:txBody>
      </p:sp>
      <p:sp>
        <p:nvSpPr>
          <p:cNvPr id="3" name="Title 2"/>
          <p:cNvSpPr>
            <a:spLocks noGrp="1"/>
          </p:cNvSpPr>
          <p:nvPr>
            <p:ph type="title"/>
          </p:nvPr>
        </p:nvSpPr>
        <p:spPr/>
        <p:txBody>
          <a:bodyPr/>
          <a:lstStyle/>
          <a:p>
            <a:r>
              <a:rPr lang="en-US" dirty="0" smtClean="0"/>
              <a:t>Barnabas</a:t>
            </a:r>
            <a:endParaRPr lang="en-US" dirty="0"/>
          </a:p>
        </p:txBody>
      </p:sp>
    </p:spTree>
    <p:extLst>
      <p:ext uri="{BB962C8B-B14F-4D97-AF65-F5344CB8AC3E}">
        <p14:creationId xmlns:p14="http://schemas.microsoft.com/office/powerpoint/2010/main" val="9337625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fade">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fade">
                                      <p:cBhvr>
                                        <p:cTn id="17" dur="500"/>
                                        <p:tgtEl>
                                          <p:spTgt spid="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
                                            <p:txEl>
                                              <p:pRg st="3" end="3"/>
                                            </p:txEl>
                                          </p:spTgt>
                                        </p:tgtEl>
                                        <p:attrNameLst>
                                          <p:attrName>style.visibility</p:attrName>
                                        </p:attrNameLst>
                                      </p:cBhvr>
                                      <p:to>
                                        <p:strVal val="visible"/>
                                      </p:to>
                                    </p:set>
                                    <p:animEffect transition="in" filter="fade">
                                      <p:cBhvr>
                                        <p:cTn id="22" dur="500"/>
                                        <p:tgtEl>
                                          <p:spTgt spid="2">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2">
                                            <p:txEl>
                                              <p:pRg st="4" end="4"/>
                                            </p:txEl>
                                          </p:spTgt>
                                        </p:tgtEl>
                                        <p:attrNameLst>
                                          <p:attrName>style.visibility</p:attrName>
                                        </p:attrNameLst>
                                      </p:cBhvr>
                                      <p:to>
                                        <p:strVal val="visible"/>
                                      </p:to>
                                    </p:set>
                                    <p:animEffect transition="in" filter="fade">
                                      <p:cBhvr>
                                        <p:cTn id="27" dur="500"/>
                                        <p:tgtEl>
                                          <p:spTgt spid="2">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a:bodyPr>
          <a:lstStyle/>
          <a:p>
            <a:r>
              <a:rPr lang="en-US" b="1" dirty="0" smtClean="0"/>
              <a:t>Col. 4:10  </a:t>
            </a:r>
            <a:r>
              <a:rPr lang="en-US" dirty="0" smtClean="0"/>
              <a:t>Barnabas was Mark’s cousin</a:t>
            </a:r>
          </a:p>
          <a:p>
            <a:r>
              <a:rPr lang="en-US" b="1" dirty="0" smtClean="0"/>
              <a:t>Acts 12:11-12; I Pet. 5:13  </a:t>
            </a:r>
            <a:r>
              <a:rPr lang="en-US" dirty="0" smtClean="0"/>
              <a:t>Peter went to Mary’s house, John Mark’s mother, directly after the angel miraculously  brought him out of prison</a:t>
            </a:r>
          </a:p>
          <a:p>
            <a:r>
              <a:rPr lang="en-US" dirty="0" smtClean="0"/>
              <a:t>This must have been a home where the gospel was taught</a:t>
            </a:r>
          </a:p>
          <a:p>
            <a:r>
              <a:rPr lang="en-US" dirty="0" smtClean="0"/>
              <a:t>Peter called Mark, his son</a:t>
            </a:r>
          </a:p>
          <a:p>
            <a:r>
              <a:rPr lang="en-US" b="1" dirty="0" smtClean="0"/>
              <a:t>Philemon; 2 Tim. 4:11 </a:t>
            </a:r>
            <a:r>
              <a:rPr lang="en-US" dirty="0" smtClean="0"/>
              <a:t>Paul later calls him a fellow worker and useful for service.</a:t>
            </a:r>
          </a:p>
          <a:p>
            <a:r>
              <a:rPr lang="en-US" dirty="0" smtClean="0"/>
              <a:t>Tradition says this is the Mark that wrote the gospel of Mark</a:t>
            </a:r>
            <a:endParaRPr lang="en-US" dirty="0"/>
          </a:p>
        </p:txBody>
      </p:sp>
      <p:sp>
        <p:nvSpPr>
          <p:cNvPr id="3" name="Title 2"/>
          <p:cNvSpPr>
            <a:spLocks noGrp="1"/>
          </p:cNvSpPr>
          <p:nvPr>
            <p:ph type="title"/>
          </p:nvPr>
        </p:nvSpPr>
        <p:spPr/>
        <p:txBody>
          <a:bodyPr/>
          <a:lstStyle/>
          <a:p>
            <a:r>
              <a:rPr lang="en-US" dirty="0" smtClean="0"/>
              <a:t>Cross References on Mark</a:t>
            </a:r>
            <a:endParaRPr lang="en-US" dirty="0"/>
          </a:p>
        </p:txBody>
      </p:sp>
    </p:spTree>
    <p:extLst>
      <p:ext uri="{BB962C8B-B14F-4D97-AF65-F5344CB8AC3E}">
        <p14:creationId xmlns:p14="http://schemas.microsoft.com/office/powerpoint/2010/main" val="30694321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fade">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fade">
                                      <p:cBhvr>
                                        <p:cTn id="17" dur="500"/>
                                        <p:tgtEl>
                                          <p:spTgt spid="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
                                            <p:txEl>
                                              <p:pRg st="3" end="3"/>
                                            </p:txEl>
                                          </p:spTgt>
                                        </p:tgtEl>
                                        <p:attrNameLst>
                                          <p:attrName>style.visibility</p:attrName>
                                        </p:attrNameLst>
                                      </p:cBhvr>
                                      <p:to>
                                        <p:strVal val="visible"/>
                                      </p:to>
                                    </p:set>
                                    <p:animEffect transition="in" filter="fade">
                                      <p:cBhvr>
                                        <p:cTn id="22" dur="500"/>
                                        <p:tgtEl>
                                          <p:spTgt spid="2">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2">
                                            <p:txEl>
                                              <p:pRg st="4" end="4"/>
                                            </p:txEl>
                                          </p:spTgt>
                                        </p:tgtEl>
                                        <p:attrNameLst>
                                          <p:attrName>style.visibility</p:attrName>
                                        </p:attrNameLst>
                                      </p:cBhvr>
                                      <p:to>
                                        <p:strVal val="visible"/>
                                      </p:to>
                                    </p:set>
                                    <p:animEffect transition="in" filter="fade">
                                      <p:cBhvr>
                                        <p:cTn id="27" dur="500"/>
                                        <p:tgtEl>
                                          <p:spTgt spid="2">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2">
                                            <p:txEl>
                                              <p:pRg st="5" end="5"/>
                                            </p:txEl>
                                          </p:spTgt>
                                        </p:tgtEl>
                                        <p:attrNameLst>
                                          <p:attrName>style.visibility</p:attrName>
                                        </p:attrNameLst>
                                      </p:cBhvr>
                                      <p:to>
                                        <p:strVal val="visible"/>
                                      </p:to>
                                    </p:set>
                                    <p:animEffect transition="in" filter="fade">
                                      <p:cBhvr>
                                        <p:cTn id="32" dur="500"/>
                                        <p:tgtEl>
                                          <p:spTgt spid="2">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The missionaries went in two different directions</a:t>
            </a:r>
          </a:p>
          <a:p>
            <a:r>
              <a:rPr lang="en-US" dirty="0" smtClean="0"/>
              <a:t>Gospel spread twice as far</a:t>
            </a:r>
          </a:p>
          <a:p>
            <a:r>
              <a:rPr lang="en-US" dirty="0" smtClean="0"/>
              <a:t>Barnabas and Mark go to Cyprus (birthplace of Barnabas)</a:t>
            </a:r>
          </a:p>
          <a:p>
            <a:r>
              <a:rPr lang="en-US" dirty="0" smtClean="0"/>
              <a:t>Paul and Silas went through Syria and Cilicia, the very churches the letter was sent to.</a:t>
            </a:r>
          </a:p>
          <a:p>
            <a:r>
              <a:rPr lang="en-US" dirty="0" smtClean="0"/>
              <a:t>Have YOU experienced conflict in church and how was it dealt with? Was it over doctrine or preference?</a:t>
            </a:r>
          </a:p>
          <a:p>
            <a:r>
              <a:rPr lang="en-US" dirty="0" smtClean="0"/>
              <a:t>(Kay gives application on DVD)</a:t>
            </a:r>
            <a:endParaRPr lang="en-US" dirty="0"/>
          </a:p>
        </p:txBody>
      </p:sp>
      <p:sp>
        <p:nvSpPr>
          <p:cNvPr id="3" name="Title 2"/>
          <p:cNvSpPr>
            <a:spLocks noGrp="1"/>
          </p:cNvSpPr>
          <p:nvPr>
            <p:ph type="title"/>
          </p:nvPr>
        </p:nvSpPr>
        <p:spPr/>
        <p:txBody>
          <a:bodyPr/>
          <a:lstStyle/>
          <a:p>
            <a:r>
              <a:rPr lang="en-US" dirty="0" smtClean="0"/>
              <a:t>Result of the Disagreement</a:t>
            </a:r>
            <a:endParaRPr lang="en-US" dirty="0"/>
          </a:p>
        </p:txBody>
      </p:sp>
    </p:spTree>
    <p:extLst>
      <p:ext uri="{BB962C8B-B14F-4D97-AF65-F5344CB8AC3E}">
        <p14:creationId xmlns:p14="http://schemas.microsoft.com/office/powerpoint/2010/main" val="15198624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fade">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fade">
                                      <p:cBhvr>
                                        <p:cTn id="17" dur="500"/>
                                        <p:tgtEl>
                                          <p:spTgt spid="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
                                            <p:txEl>
                                              <p:pRg st="3" end="3"/>
                                            </p:txEl>
                                          </p:spTgt>
                                        </p:tgtEl>
                                        <p:attrNameLst>
                                          <p:attrName>style.visibility</p:attrName>
                                        </p:attrNameLst>
                                      </p:cBhvr>
                                      <p:to>
                                        <p:strVal val="visible"/>
                                      </p:to>
                                    </p:set>
                                    <p:animEffect transition="in" filter="fade">
                                      <p:cBhvr>
                                        <p:cTn id="22" dur="500"/>
                                        <p:tgtEl>
                                          <p:spTgt spid="2">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2">
                                            <p:txEl>
                                              <p:pRg st="4" end="4"/>
                                            </p:txEl>
                                          </p:spTgt>
                                        </p:tgtEl>
                                        <p:attrNameLst>
                                          <p:attrName>style.visibility</p:attrName>
                                        </p:attrNameLst>
                                      </p:cBhvr>
                                      <p:to>
                                        <p:strVal val="visible"/>
                                      </p:to>
                                    </p:set>
                                    <p:animEffect transition="in" filter="fade">
                                      <p:cBhvr>
                                        <p:cTn id="27" dur="500"/>
                                        <p:tgtEl>
                                          <p:spTgt spid="2">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2">
                                            <p:txEl>
                                              <p:pRg st="5" end="5"/>
                                            </p:txEl>
                                          </p:spTgt>
                                        </p:tgtEl>
                                        <p:attrNameLst>
                                          <p:attrName>style.visibility</p:attrName>
                                        </p:attrNameLst>
                                      </p:cBhvr>
                                      <p:to>
                                        <p:strVal val="visible"/>
                                      </p:to>
                                    </p:set>
                                    <p:animEffect transition="in" filter="fade">
                                      <p:cBhvr>
                                        <p:cTn id="32" dur="500"/>
                                        <p:tgtEl>
                                          <p:spTgt spid="2">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Peter is the main character in </a:t>
            </a:r>
            <a:r>
              <a:rPr lang="en-US" dirty="0" err="1" smtClean="0"/>
              <a:t>Chp</a:t>
            </a:r>
            <a:r>
              <a:rPr lang="en-US" dirty="0" smtClean="0"/>
              <a:t>. 1-12</a:t>
            </a:r>
          </a:p>
          <a:p>
            <a:r>
              <a:rPr lang="en-US" dirty="0" smtClean="0"/>
              <a:t>Paul and Barnabas went on the 1</a:t>
            </a:r>
            <a:r>
              <a:rPr lang="en-US" baseline="30000" dirty="0" smtClean="0"/>
              <a:t>st</a:t>
            </a:r>
            <a:r>
              <a:rPr lang="en-US" dirty="0" smtClean="0"/>
              <a:t> missionary journey in </a:t>
            </a:r>
            <a:r>
              <a:rPr lang="en-US" dirty="0" err="1" smtClean="0"/>
              <a:t>Chp</a:t>
            </a:r>
            <a:r>
              <a:rPr lang="en-US" dirty="0" smtClean="0"/>
              <a:t>. 13-14</a:t>
            </a:r>
          </a:p>
          <a:p>
            <a:r>
              <a:rPr lang="en-US" dirty="0" smtClean="0"/>
              <a:t>They returned to Antioch (Syria) and reported all the Lord had done with them among the Gentiles and how He had opened a door of faith for them.</a:t>
            </a:r>
            <a:endParaRPr lang="en-US" dirty="0"/>
          </a:p>
        </p:txBody>
      </p:sp>
      <p:sp>
        <p:nvSpPr>
          <p:cNvPr id="3" name="Title 2"/>
          <p:cNvSpPr>
            <a:spLocks noGrp="1"/>
          </p:cNvSpPr>
          <p:nvPr>
            <p:ph type="title"/>
          </p:nvPr>
        </p:nvSpPr>
        <p:spPr/>
        <p:txBody>
          <a:bodyPr/>
          <a:lstStyle/>
          <a:p>
            <a:r>
              <a:rPr lang="en-US" dirty="0" smtClean="0"/>
              <a:t>Review</a:t>
            </a:r>
            <a:endParaRPr lang="en-US" dirty="0"/>
          </a:p>
        </p:txBody>
      </p:sp>
    </p:spTree>
    <p:extLst>
      <p:ext uri="{BB962C8B-B14F-4D97-AF65-F5344CB8AC3E}">
        <p14:creationId xmlns:p14="http://schemas.microsoft.com/office/powerpoint/2010/main" val="11930574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fade">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fade">
                                      <p:cBhvr>
                                        <p:cTn id="17" dur="500"/>
                                        <p:tgtEl>
                                          <p:spTgt spid="2">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10000"/>
          </a:bodyPr>
          <a:lstStyle/>
          <a:p>
            <a:r>
              <a:rPr lang="en-US" b="1" dirty="0" smtClean="0"/>
              <a:t>Possible Theme: </a:t>
            </a:r>
            <a:r>
              <a:rPr lang="en-US" dirty="0" smtClean="0"/>
              <a:t>Debate, letter sent, Paul and Barnabas disagree</a:t>
            </a:r>
          </a:p>
          <a:p>
            <a:r>
              <a:rPr lang="en-US" dirty="0" smtClean="0"/>
              <a:t>Some men…come down and teach circumcision as necessary for salvation</a:t>
            </a:r>
          </a:p>
          <a:p>
            <a:r>
              <a:rPr lang="en-US" dirty="0" smtClean="0"/>
              <a:t>After Paul and Barnabas debate with them, several from the church, “some others”,  go to the apostles and elders in Jerusalem to get counsel</a:t>
            </a:r>
          </a:p>
          <a:p>
            <a:r>
              <a:rPr lang="en-US" dirty="0" smtClean="0"/>
              <a:t>Elders in the Jerusalem church: first mention</a:t>
            </a:r>
          </a:p>
          <a:p>
            <a:r>
              <a:rPr lang="en-US" dirty="0" smtClean="0"/>
              <a:t>“When they arrived, they were received by the church, and the apostles, and the elders”. The whole church was involved, not just the leadership.</a:t>
            </a:r>
          </a:p>
          <a:p>
            <a:endParaRPr lang="en-US" dirty="0"/>
          </a:p>
        </p:txBody>
      </p:sp>
      <p:sp>
        <p:nvSpPr>
          <p:cNvPr id="3" name="Title 2"/>
          <p:cNvSpPr>
            <a:spLocks noGrp="1"/>
          </p:cNvSpPr>
          <p:nvPr>
            <p:ph type="title"/>
          </p:nvPr>
        </p:nvSpPr>
        <p:spPr/>
        <p:txBody>
          <a:bodyPr/>
          <a:lstStyle/>
          <a:p>
            <a:r>
              <a:rPr lang="en-US" dirty="0" smtClean="0"/>
              <a:t>Acts 15</a:t>
            </a:r>
            <a:endParaRPr lang="en-US" dirty="0"/>
          </a:p>
        </p:txBody>
      </p:sp>
    </p:spTree>
    <p:extLst>
      <p:ext uri="{BB962C8B-B14F-4D97-AF65-F5344CB8AC3E}">
        <p14:creationId xmlns:p14="http://schemas.microsoft.com/office/powerpoint/2010/main" val="27150215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fade">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fade">
                                      <p:cBhvr>
                                        <p:cTn id="17" dur="500"/>
                                        <p:tgtEl>
                                          <p:spTgt spid="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
                                            <p:txEl>
                                              <p:pRg st="3" end="3"/>
                                            </p:txEl>
                                          </p:spTgt>
                                        </p:tgtEl>
                                        <p:attrNameLst>
                                          <p:attrName>style.visibility</p:attrName>
                                        </p:attrNameLst>
                                      </p:cBhvr>
                                      <p:to>
                                        <p:strVal val="visible"/>
                                      </p:to>
                                    </p:set>
                                    <p:animEffect transition="in" filter="fade">
                                      <p:cBhvr>
                                        <p:cTn id="22" dur="500"/>
                                        <p:tgtEl>
                                          <p:spTgt spid="2">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2">
                                            <p:txEl>
                                              <p:pRg st="4" end="4"/>
                                            </p:txEl>
                                          </p:spTgt>
                                        </p:tgtEl>
                                        <p:attrNameLst>
                                          <p:attrName>style.visibility</p:attrName>
                                        </p:attrNameLst>
                                      </p:cBhvr>
                                      <p:to>
                                        <p:strVal val="visible"/>
                                      </p:to>
                                    </p:set>
                                    <p:animEffect transition="in" filter="fade">
                                      <p:cBhvr>
                                        <p:cTn id="27" dur="500"/>
                                        <p:tgtEl>
                                          <p:spTgt spid="2">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r>
              <a:rPr lang="en-US" dirty="0" smtClean="0"/>
              <a:t>On their way to Jerusalem, they passed through Phoenicia and Samaria, primarily consisting of Gentiles and Samaritans, bringing joy to the people as they shared of the Gentiles coming to salvation</a:t>
            </a:r>
          </a:p>
          <a:p>
            <a:r>
              <a:rPr lang="en-US" dirty="0" smtClean="0"/>
              <a:t>They report to Jerusalem, as they did in Antioch, all that the Lord had done through them regarding the Gentiles</a:t>
            </a:r>
          </a:p>
          <a:p>
            <a:r>
              <a:rPr lang="en-US" dirty="0" smtClean="0"/>
              <a:t>Some believing, </a:t>
            </a:r>
            <a:r>
              <a:rPr lang="en-US" b="1" dirty="0" smtClean="0"/>
              <a:t>saved</a:t>
            </a:r>
            <a:r>
              <a:rPr lang="en-US" dirty="0" smtClean="0"/>
              <a:t>, Pharisees, brought up circumcision and keeping the Law, as needed for salvation. </a:t>
            </a:r>
            <a:endParaRPr lang="en-US" dirty="0"/>
          </a:p>
        </p:txBody>
      </p:sp>
      <p:sp>
        <p:nvSpPr>
          <p:cNvPr id="3" name="Title 2"/>
          <p:cNvSpPr>
            <a:spLocks noGrp="1"/>
          </p:cNvSpPr>
          <p:nvPr>
            <p:ph type="title"/>
          </p:nvPr>
        </p:nvSpPr>
        <p:spPr/>
        <p:txBody>
          <a:bodyPr/>
          <a:lstStyle/>
          <a:p>
            <a:r>
              <a:rPr lang="en-US" dirty="0" smtClean="0"/>
              <a:t>Acts 15</a:t>
            </a:r>
            <a:endParaRPr lang="en-US" dirty="0"/>
          </a:p>
        </p:txBody>
      </p:sp>
    </p:spTree>
    <p:extLst>
      <p:ext uri="{BB962C8B-B14F-4D97-AF65-F5344CB8AC3E}">
        <p14:creationId xmlns:p14="http://schemas.microsoft.com/office/powerpoint/2010/main" val="33578010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fade">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fade">
                                      <p:cBhvr>
                                        <p:cTn id="17" dur="500"/>
                                        <p:tgtEl>
                                          <p:spTgt spid="2">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After much debate, probably including Paul and Barnabas, Peter stands up (he’s in Jerusalem)</a:t>
            </a:r>
          </a:p>
          <a:p>
            <a:r>
              <a:rPr lang="en-US" dirty="0" smtClean="0"/>
              <a:t>Shares how the Lord chose him to take the gospel to the Gentiles first (Acts 10)</a:t>
            </a:r>
          </a:p>
          <a:p>
            <a:r>
              <a:rPr lang="en-US" dirty="0" smtClean="0"/>
              <a:t>No distinction between how Gentiles are saved and how Jews are saved. All saved by grace.</a:t>
            </a:r>
          </a:p>
          <a:p>
            <a:r>
              <a:rPr lang="en-US" dirty="0" smtClean="0"/>
              <a:t>Peter’s judgment: Jews couldn’t bear the yoke of the Law, it was testing God to put that on the Gentiles</a:t>
            </a:r>
          </a:p>
          <a:p>
            <a:r>
              <a:rPr lang="en-US" dirty="0" smtClean="0"/>
              <a:t>Testing God:  by adding to His plan of salvation</a:t>
            </a:r>
            <a:endParaRPr lang="en-US" dirty="0"/>
          </a:p>
        </p:txBody>
      </p:sp>
      <p:sp>
        <p:nvSpPr>
          <p:cNvPr id="3" name="Title 2"/>
          <p:cNvSpPr>
            <a:spLocks noGrp="1"/>
          </p:cNvSpPr>
          <p:nvPr>
            <p:ph type="title"/>
          </p:nvPr>
        </p:nvSpPr>
        <p:spPr/>
        <p:txBody>
          <a:bodyPr/>
          <a:lstStyle/>
          <a:p>
            <a:r>
              <a:rPr lang="en-US" dirty="0" smtClean="0"/>
              <a:t>Acts 15   Debate</a:t>
            </a:r>
            <a:endParaRPr lang="en-US" dirty="0"/>
          </a:p>
        </p:txBody>
      </p:sp>
    </p:spTree>
    <p:extLst>
      <p:ext uri="{BB962C8B-B14F-4D97-AF65-F5344CB8AC3E}">
        <p14:creationId xmlns:p14="http://schemas.microsoft.com/office/powerpoint/2010/main" val="36931925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fade">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fade">
                                      <p:cBhvr>
                                        <p:cTn id="17" dur="500"/>
                                        <p:tgtEl>
                                          <p:spTgt spid="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
                                            <p:txEl>
                                              <p:pRg st="3" end="3"/>
                                            </p:txEl>
                                          </p:spTgt>
                                        </p:tgtEl>
                                        <p:attrNameLst>
                                          <p:attrName>style.visibility</p:attrName>
                                        </p:attrNameLst>
                                      </p:cBhvr>
                                      <p:to>
                                        <p:strVal val="visible"/>
                                      </p:to>
                                    </p:set>
                                    <p:animEffect transition="in" filter="fade">
                                      <p:cBhvr>
                                        <p:cTn id="22" dur="500"/>
                                        <p:tgtEl>
                                          <p:spTgt spid="2">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2">
                                            <p:txEl>
                                              <p:pRg st="4" end="4"/>
                                            </p:txEl>
                                          </p:spTgt>
                                        </p:tgtEl>
                                        <p:attrNameLst>
                                          <p:attrName>style.visibility</p:attrName>
                                        </p:attrNameLst>
                                      </p:cBhvr>
                                      <p:to>
                                        <p:strVal val="visible"/>
                                      </p:to>
                                    </p:set>
                                    <p:animEffect transition="in" filter="fade">
                                      <p:cBhvr>
                                        <p:cTn id="27" dur="500"/>
                                        <p:tgtEl>
                                          <p:spTgt spid="2">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b="1" dirty="0" smtClean="0"/>
              <a:t>Rom. 3:9-24  </a:t>
            </a:r>
            <a:r>
              <a:rPr lang="en-US" dirty="0" smtClean="0"/>
              <a:t>All have sinned, no works of the Law justify a person. Law gives knowledge of sin, but justification comes by grace through Christ.</a:t>
            </a:r>
          </a:p>
          <a:p>
            <a:r>
              <a:rPr lang="en-US" b="1" dirty="0" smtClean="0"/>
              <a:t>2 Tim. 1:8-11 </a:t>
            </a:r>
            <a:r>
              <a:rPr lang="en-US" dirty="0" smtClean="0"/>
              <a:t>Paul’s last letter, and he wrote about God’s grace to save, not by a person’s works</a:t>
            </a:r>
          </a:p>
          <a:p>
            <a:r>
              <a:rPr lang="en-US" b="1" dirty="0" smtClean="0"/>
              <a:t>Titus 2-3 </a:t>
            </a:r>
            <a:r>
              <a:rPr lang="en-US" dirty="0" smtClean="0"/>
              <a:t>God’s grace brought salvation to all men, according to His mercy</a:t>
            </a:r>
          </a:p>
          <a:p>
            <a:r>
              <a:rPr lang="en-US" b="1" dirty="0" smtClean="0"/>
              <a:t>Gal. 3:19-28 </a:t>
            </a:r>
            <a:r>
              <a:rPr lang="en-US" dirty="0" smtClean="0"/>
              <a:t>Paul’s first letter. The Law was not able to impart life, but it was a tutor to lead us to Christ</a:t>
            </a:r>
            <a:endParaRPr lang="en-US" b="1" dirty="0"/>
          </a:p>
        </p:txBody>
      </p:sp>
      <p:sp>
        <p:nvSpPr>
          <p:cNvPr id="3" name="Title 2"/>
          <p:cNvSpPr>
            <a:spLocks noGrp="1"/>
          </p:cNvSpPr>
          <p:nvPr>
            <p:ph type="title"/>
          </p:nvPr>
        </p:nvSpPr>
        <p:spPr/>
        <p:txBody>
          <a:bodyPr/>
          <a:lstStyle/>
          <a:p>
            <a:r>
              <a:rPr lang="en-US" dirty="0" smtClean="0"/>
              <a:t>Cross References</a:t>
            </a:r>
            <a:endParaRPr lang="en-US" dirty="0"/>
          </a:p>
        </p:txBody>
      </p:sp>
    </p:spTree>
    <p:extLst>
      <p:ext uri="{BB962C8B-B14F-4D97-AF65-F5344CB8AC3E}">
        <p14:creationId xmlns:p14="http://schemas.microsoft.com/office/powerpoint/2010/main" val="6310923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fade">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fade">
                                      <p:cBhvr>
                                        <p:cTn id="17" dur="500"/>
                                        <p:tgtEl>
                                          <p:spTgt spid="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
                                            <p:txEl>
                                              <p:pRg st="3" end="3"/>
                                            </p:txEl>
                                          </p:spTgt>
                                        </p:tgtEl>
                                        <p:attrNameLst>
                                          <p:attrName>style.visibility</p:attrName>
                                        </p:attrNameLst>
                                      </p:cBhvr>
                                      <p:to>
                                        <p:strVal val="visible"/>
                                      </p:to>
                                    </p:set>
                                    <p:animEffect transition="in" filter="fade">
                                      <p:cBhvr>
                                        <p:cTn id="22" dur="500"/>
                                        <p:tgtEl>
                                          <p:spTgt spid="2">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a:bodyPr>
          <a:lstStyle/>
          <a:p>
            <a:r>
              <a:rPr lang="en-US" b="1" dirty="0" smtClean="0"/>
              <a:t>Vs. 12 </a:t>
            </a:r>
            <a:r>
              <a:rPr lang="en-US" dirty="0" smtClean="0"/>
              <a:t>Paul and Barnabas tell of the signs and wonders God had done through them among the Gentiles.</a:t>
            </a:r>
          </a:p>
          <a:p>
            <a:r>
              <a:rPr lang="en-US" dirty="0" smtClean="0"/>
              <a:t>Like: Blinding of the magician, proconsul believed, response of the Gentiles in Antioch </a:t>
            </a:r>
            <a:r>
              <a:rPr lang="en-US" dirty="0" err="1" smtClean="0"/>
              <a:t>Pisidian</a:t>
            </a:r>
            <a:r>
              <a:rPr lang="en-US" dirty="0" smtClean="0"/>
              <a:t>, healing of the man at </a:t>
            </a:r>
            <a:r>
              <a:rPr lang="en-US" dirty="0" err="1" smtClean="0"/>
              <a:t>Lystra</a:t>
            </a:r>
            <a:r>
              <a:rPr lang="en-US" dirty="0" smtClean="0"/>
              <a:t>, Paul stoned and left for dead</a:t>
            </a:r>
          </a:p>
          <a:p>
            <a:r>
              <a:rPr lang="en-US" b="1" dirty="0" smtClean="0"/>
              <a:t>Vs. 13 </a:t>
            </a:r>
            <a:r>
              <a:rPr lang="en-US" dirty="0" smtClean="0"/>
              <a:t>AFTER they had stopped speaking: they were listened to and not interrupted. </a:t>
            </a:r>
          </a:p>
          <a:p>
            <a:r>
              <a:rPr lang="en-US" dirty="0" smtClean="0"/>
              <a:t>James, Christ’s ½ brother, NOT the apostle who had been killed with the sword by Herod, stands up to speak.</a:t>
            </a:r>
            <a:endParaRPr lang="en-US" dirty="0"/>
          </a:p>
        </p:txBody>
      </p:sp>
      <p:sp>
        <p:nvSpPr>
          <p:cNvPr id="3" name="Title 2"/>
          <p:cNvSpPr>
            <a:spLocks noGrp="1"/>
          </p:cNvSpPr>
          <p:nvPr>
            <p:ph type="title"/>
          </p:nvPr>
        </p:nvSpPr>
        <p:spPr/>
        <p:txBody>
          <a:bodyPr/>
          <a:lstStyle/>
          <a:p>
            <a:r>
              <a:rPr lang="en-US" dirty="0" smtClean="0"/>
              <a:t>Acts 15</a:t>
            </a:r>
            <a:endParaRPr lang="en-US" dirty="0"/>
          </a:p>
        </p:txBody>
      </p:sp>
    </p:spTree>
    <p:extLst>
      <p:ext uri="{BB962C8B-B14F-4D97-AF65-F5344CB8AC3E}">
        <p14:creationId xmlns:p14="http://schemas.microsoft.com/office/powerpoint/2010/main" val="28297219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fade">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fade">
                                      <p:cBhvr>
                                        <p:cTn id="17" dur="500"/>
                                        <p:tgtEl>
                                          <p:spTgt spid="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
                                            <p:txEl>
                                              <p:pRg st="3" end="3"/>
                                            </p:txEl>
                                          </p:spTgt>
                                        </p:tgtEl>
                                        <p:attrNameLst>
                                          <p:attrName>style.visibility</p:attrName>
                                        </p:attrNameLst>
                                      </p:cBhvr>
                                      <p:to>
                                        <p:strVal val="visible"/>
                                      </p:to>
                                    </p:set>
                                    <p:animEffect transition="in" filter="fade">
                                      <p:cBhvr>
                                        <p:cTn id="22" dur="500"/>
                                        <p:tgtEl>
                                          <p:spTgt spid="2">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God took for Himself among the Gentiles,  a people for His name</a:t>
            </a:r>
          </a:p>
          <a:p>
            <a:r>
              <a:rPr lang="en-US" dirty="0" smtClean="0"/>
              <a:t>He supports his judgment with OT Prophecy</a:t>
            </a:r>
          </a:p>
          <a:p>
            <a:r>
              <a:rPr lang="en-US" dirty="0" smtClean="0"/>
              <a:t>James’ judgment: Don’t trouble the Gentiles who are turning to the Lord: </a:t>
            </a:r>
            <a:r>
              <a:rPr lang="en-US" dirty="0"/>
              <a:t>b</a:t>
            </a:r>
            <a:r>
              <a:rPr lang="en-US" dirty="0" smtClean="0"/>
              <a:t>ut abstain from 4 things:</a:t>
            </a:r>
          </a:p>
          <a:p>
            <a:r>
              <a:rPr lang="en-US" dirty="0" smtClean="0"/>
              <a:t>1. Things contaminated/polluted by idols</a:t>
            </a:r>
          </a:p>
          <a:p>
            <a:r>
              <a:rPr lang="en-US" dirty="0" smtClean="0"/>
              <a:t>2. Fornication/sexual immorality</a:t>
            </a:r>
          </a:p>
          <a:p>
            <a:r>
              <a:rPr lang="en-US" dirty="0" smtClean="0"/>
              <a:t>3. What is strangled</a:t>
            </a:r>
          </a:p>
          <a:p>
            <a:r>
              <a:rPr lang="en-US" dirty="0" smtClean="0"/>
              <a:t>4. Blood</a:t>
            </a:r>
            <a:endParaRPr lang="en-US" dirty="0"/>
          </a:p>
        </p:txBody>
      </p:sp>
      <p:sp>
        <p:nvSpPr>
          <p:cNvPr id="3" name="Title 2"/>
          <p:cNvSpPr>
            <a:spLocks noGrp="1"/>
          </p:cNvSpPr>
          <p:nvPr>
            <p:ph type="title"/>
          </p:nvPr>
        </p:nvSpPr>
        <p:spPr/>
        <p:txBody>
          <a:bodyPr/>
          <a:lstStyle/>
          <a:p>
            <a:r>
              <a:rPr lang="en-US" dirty="0" smtClean="0"/>
              <a:t>Acts 15</a:t>
            </a:r>
            <a:endParaRPr lang="en-US" dirty="0"/>
          </a:p>
        </p:txBody>
      </p:sp>
    </p:spTree>
    <p:extLst>
      <p:ext uri="{BB962C8B-B14F-4D97-AF65-F5344CB8AC3E}">
        <p14:creationId xmlns:p14="http://schemas.microsoft.com/office/powerpoint/2010/main" val="40309864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fade">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fade">
                                      <p:cBhvr>
                                        <p:cTn id="17" dur="500"/>
                                        <p:tgtEl>
                                          <p:spTgt spid="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
                                            <p:txEl>
                                              <p:pRg st="3" end="3"/>
                                            </p:txEl>
                                          </p:spTgt>
                                        </p:tgtEl>
                                        <p:attrNameLst>
                                          <p:attrName>style.visibility</p:attrName>
                                        </p:attrNameLst>
                                      </p:cBhvr>
                                      <p:to>
                                        <p:strVal val="visible"/>
                                      </p:to>
                                    </p:set>
                                    <p:animEffect transition="in" filter="fade">
                                      <p:cBhvr>
                                        <p:cTn id="22" dur="500"/>
                                        <p:tgtEl>
                                          <p:spTgt spid="2">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2">
                                            <p:txEl>
                                              <p:pRg st="4" end="4"/>
                                            </p:txEl>
                                          </p:spTgt>
                                        </p:tgtEl>
                                        <p:attrNameLst>
                                          <p:attrName>style.visibility</p:attrName>
                                        </p:attrNameLst>
                                      </p:cBhvr>
                                      <p:to>
                                        <p:strVal val="visible"/>
                                      </p:to>
                                    </p:set>
                                    <p:animEffect transition="in" filter="fade">
                                      <p:cBhvr>
                                        <p:cTn id="27" dur="500"/>
                                        <p:tgtEl>
                                          <p:spTgt spid="2">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2">
                                            <p:txEl>
                                              <p:pRg st="5" end="5"/>
                                            </p:txEl>
                                          </p:spTgt>
                                        </p:tgtEl>
                                        <p:attrNameLst>
                                          <p:attrName>style.visibility</p:attrName>
                                        </p:attrNameLst>
                                      </p:cBhvr>
                                      <p:to>
                                        <p:strVal val="visible"/>
                                      </p:to>
                                    </p:set>
                                    <p:animEffect transition="in" filter="fade">
                                      <p:cBhvr>
                                        <p:cTn id="32" dur="500"/>
                                        <p:tgtEl>
                                          <p:spTgt spid="2">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Effect transition="in" filter="fade">
                                      <p:cBhvr>
                                        <p:cTn id="37" dur="500"/>
                                        <p:tgtEl>
                                          <p:spTgt spid="2">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r>
              <a:rPr lang="en-US" dirty="0" smtClean="0"/>
              <a:t>Why abstain from these 4 things?</a:t>
            </a:r>
          </a:p>
          <a:p>
            <a:r>
              <a:rPr lang="en-US" b="1" dirty="0" smtClean="0"/>
              <a:t>Lev. 17:7-14 </a:t>
            </a:r>
            <a:r>
              <a:rPr lang="en-US" dirty="0" smtClean="0"/>
              <a:t>If Jews, or the Gentiles who believed in God and lived as proselytes in Israel ate blood, they were cut off. Even in hunting animals, they had to drain the animal’s blood before eating it.</a:t>
            </a:r>
          </a:p>
          <a:p>
            <a:r>
              <a:rPr lang="en-US" dirty="0" smtClean="0"/>
              <a:t>Life is in the blood. It was only to be used for atonement in their sacrifices.</a:t>
            </a:r>
          </a:p>
          <a:p>
            <a:r>
              <a:rPr lang="en-US" b="1" dirty="0" smtClean="0"/>
              <a:t>Lev. 18:1-6, 20-26 </a:t>
            </a:r>
            <a:r>
              <a:rPr lang="en-US" dirty="0" smtClean="0"/>
              <a:t>Sexual relationships</a:t>
            </a:r>
            <a:r>
              <a:rPr lang="en-US" dirty="0"/>
              <a:t> </a:t>
            </a:r>
            <a:r>
              <a:rPr lang="en-US" dirty="0" smtClean="0"/>
              <a:t>of incest, adultery, homosexuality, bestiality… were abominations to God.</a:t>
            </a:r>
            <a:endParaRPr lang="en-US" dirty="0"/>
          </a:p>
        </p:txBody>
      </p:sp>
      <p:sp>
        <p:nvSpPr>
          <p:cNvPr id="3" name="Title 2"/>
          <p:cNvSpPr>
            <a:spLocks noGrp="1"/>
          </p:cNvSpPr>
          <p:nvPr>
            <p:ph type="title"/>
          </p:nvPr>
        </p:nvSpPr>
        <p:spPr/>
        <p:txBody>
          <a:bodyPr/>
          <a:lstStyle/>
          <a:p>
            <a:r>
              <a:rPr lang="en-US" dirty="0" smtClean="0"/>
              <a:t>Cross References</a:t>
            </a:r>
            <a:endParaRPr lang="en-US" dirty="0"/>
          </a:p>
        </p:txBody>
      </p:sp>
    </p:spTree>
    <p:extLst>
      <p:ext uri="{BB962C8B-B14F-4D97-AF65-F5344CB8AC3E}">
        <p14:creationId xmlns:p14="http://schemas.microsoft.com/office/powerpoint/2010/main" val="23990832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fade">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fade">
                                      <p:cBhvr>
                                        <p:cTn id="17" dur="500"/>
                                        <p:tgtEl>
                                          <p:spTgt spid="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
                                            <p:txEl>
                                              <p:pRg st="3" end="3"/>
                                            </p:txEl>
                                          </p:spTgt>
                                        </p:tgtEl>
                                        <p:attrNameLst>
                                          <p:attrName>style.visibility</p:attrName>
                                        </p:attrNameLst>
                                      </p:cBhvr>
                                      <p:to>
                                        <p:strVal val="visible"/>
                                      </p:to>
                                    </p:set>
                                    <p:animEffect transition="in" filter="fade">
                                      <p:cBhvr>
                                        <p:cTn id="22" dur="500"/>
                                        <p:tgtEl>
                                          <p:spTgt spid="2">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Hardcover">
  <a:themeElements>
    <a:clrScheme name="Hardcover">
      <a:dk1>
        <a:sysClr val="windowText" lastClr="000000"/>
      </a:dk1>
      <a:lt1>
        <a:sysClr val="window" lastClr="FFFFFF"/>
      </a:lt1>
      <a:dk2>
        <a:srgbClr val="895D1D"/>
      </a:dk2>
      <a:lt2>
        <a:srgbClr val="ECE9C6"/>
      </a:lt2>
      <a:accent1>
        <a:srgbClr val="873624"/>
      </a:accent1>
      <a:accent2>
        <a:srgbClr val="D6862D"/>
      </a:accent2>
      <a:accent3>
        <a:srgbClr val="D0BE40"/>
      </a:accent3>
      <a:accent4>
        <a:srgbClr val="877F6C"/>
      </a:accent4>
      <a:accent5>
        <a:srgbClr val="972109"/>
      </a:accent5>
      <a:accent6>
        <a:srgbClr val="AEB795"/>
      </a:accent6>
      <a:hlink>
        <a:srgbClr val="CC9900"/>
      </a:hlink>
      <a:folHlink>
        <a:srgbClr val="B2B2B2"/>
      </a:folHlink>
    </a:clrScheme>
    <a:fontScheme name="Hardcover">
      <a:majorFont>
        <a:latin typeface="Book Antiqua"/>
        <a:ea typeface=""/>
        <a:cs typeface=""/>
        <a:font script="Grek" typeface="Times New Roman"/>
        <a:font script="Cyrl" typeface="Times New Roman"/>
        <a:font script="Jpan" typeface="HGS明朝E"/>
        <a:font script="Hang" typeface="궁서"/>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Book Antiqua"/>
        <a:ea typeface=""/>
        <a:cs typeface=""/>
        <a:font script="Grek" typeface="Times New Roman"/>
        <a:font script="Cyrl" typeface="Times New Roman"/>
        <a:font script="Jpan" typeface="HGS明朝E"/>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Hardcover">
      <a:fillStyleLst>
        <a:solidFill>
          <a:schemeClr val="phClr"/>
        </a:solidFill>
        <a:solidFill>
          <a:schemeClr val="phClr">
            <a:tint val="68000"/>
            <a:shade val="94000"/>
            <a:satMod val="300000"/>
            <a:lumMod val="110000"/>
          </a:schemeClr>
        </a:solidFill>
        <a:gradFill rotWithShape="1">
          <a:gsLst>
            <a:gs pos="0">
              <a:schemeClr val="phClr">
                <a:tint val="94000"/>
                <a:satMod val="180000"/>
                <a:lumMod val="98000"/>
              </a:schemeClr>
            </a:gs>
            <a:gs pos="100000">
              <a:schemeClr val="phClr">
                <a:satMod val="130000"/>
              </a:schemeClr>
            </a:gs>
          </a:gsLst>
          <a:lin ang="5160000" scaled="0"/>
        </a:gradFill>
      </a:fillStyleLst>
      <a:lnStyleLst>
        <a:ln w="12700" cap="flat" cmpd="sng" algn="ctr">
          <a:solidFill>
            <a:schemeClr val="phClr">
              <a:shade val="90000"/>
              <a:lumMod val="90000"/>
            </a:schemeClr>
          </a:solidFill>
          <a:prstDash val="solid"/>
        </a:ln>
        <a:ln w="19050" cap="flat" cmpd="sng" algn="ctr">
          <a:solidFill>
            <a:schemeClr val="phClr">
              <a:shade val="75000"/>
              <a:lumMod val="90000"/>
            </a:schemeClr>
          </a:solidFill>
          <a:prstDash val="solid"/>
        </a:ln>
        <a:ln w="25400" cap="flat" cmpd="sng" algn="ctr">
          <a:solidFill>
            <a:schemeClr val="phClr"/>
          </a:solidFill>
          <a:prstDash val="solid"/>
        </a:ln>
      </a:lnStyleLst>
      <a:effectStyleLst>
        <a:effectStyle>
          <a:effectLst>
            <a:outerShdw blurRad="38100" dist="12700" dir="5400000" rotWithShape="0">
              <a:srgbClr val="000000">
                <a:alpha val="15000"/>
              </a:srgbClr>
            </a:outerShdw>
          </a:effectLst>
        </a:effectStyle>
        <a:effectStyle>
          <a:effectLst>
            <a:outerShdw blurRad="50800" dist="25400" dir="5400000" rotWithShape="0">
              <a:srgbClr val="000000">
                <a:alpha val="46000"/>
              </a:srgbClr>
            </a:outerShdw>
          </a:effectLst>
        </a:effectStyle>
        <a:effectStyle>
          <a:effectLst>
            <a:outerShdw blurRad="50800" dist="25400" dir="5400000" rotWithShape="0">
              <a:srgbClr val="000000">
                <a:alpha val="48000"/>
              </a:srgbClr>
            </a:outerShdw>
          </a:effectLst>
          <a:scene3d>
            <a:camera prst="orthographicFront">
              <a:rot lat="0" lon="0" rev="0"/>
            </a:camera>
            <a:lightRig rig="threePt" dir="tl">
              <a:rot lat="0" lon="0" rev="2400000"/>
            </a:lightRig>
          </a:scene3d>
          <a:sp3d>
            <a:bevelT w="25400" h="25400"/>
          </a:sp3d>
        </a:effectStyle>
      </a:effectStyleLst>
      <a:bgFillStyleLst>
        <a:solidFill>
          <a:schemeClr val="phClr">
            <a:tint val="96000"/>
            <a:lumMod val="110000"/>
          </a:schemeClr>
        </a:solidFill>
        <a:blipFill rotWithShape="1">
          <a:blip xmlns:r="http://schemas.openxmlformats.org/officeDocument/2006/relationships" r:embed="rId1">
            <a:duotone>
              <a:schemeClr val="phClr">
                <a:tint val="93000"/>
                <a:shade val="20000"/>
              </a:schemeClr>
              <a:schemeClr val="phClr">
                <a:tint val="90000"/>
                <a:shade val="85000"/>
                <a:satMod val="115000"/>
              </a:schemeClr>
            </a:duotone>
          </a:blip>
          <a:tile tx="0" ty="0" sx="60000" sy="60000" flip="none" algn="tl"/>
        </a:blipFill>
        <a:blipFill rotWithShape="1">
          <a:blip xmlns:r="http://schemas.openxmlformats.org/officeDocument/2006/relationships" r:embed="rId2">
            <a:duotone>
              <a:schemeClr val="phClr">
                <a:shade val="50000"/>
                <a:satMod val="340000"/>
                <a:lumMod val="40000"/>
              </a:schemeClr>
              <a:schemeClr val="phClr">
                <a:tint val="92000"/>
                <a:shade val="94000"/>
                <a:hueMod val="110000"/>
                <a:satMod val="236000"/>
                <a:lumMod val="120000"/>
              </a:schemeClr>
            </a:duotone>
          </a:blip>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Hardcover</Template>
  <TotalTime>109</TotalTime>
  <Words>1133</Words>
  <Application>Microsoft Office PowerPoint</Application>
  <PresentationFormat>On-screen Show (4:3)</PresentationFormat>
  <Paragraphs>87</Paragraphs>
  <Slides>15</Slides>
  <Notes>0</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Hardcover</vt:lpstr>
      <vt:lpstr>Acts Part 2</vt:lpstr>
      <vt:lpstr>Review</vt:lpstr>
      <vt:lpstr>Acts 15</vt:lpstr>
      <vt:lpstr>Acts 15</vt:lpstr>
      <vt:lpstr>Acts 15   Debate</vt:lpstr>
      <vt:lpstr>Cross References</vt:lpstr>
      <vt:lpstr>Acts 15</vt:lpstr>
      <vt:lpstr>Acts 15</vt:lpstr>
      <vt:lpstr>Cross References</vt:lpstr>
      <vt:lpstr>Acts 15</vt:lpstr>
      <vt:lpstr>Acts 15</vt:lpstr>
      <vt:lpstr>Acts 15  Disagreement</vt:lpstr>
      <vt:lpstr>Barnabas</vt:lpstr>
      <vt:lpstr>Cross References on Mark</vt:lpstr>
      <vt:lpstr>Result of the Disagreement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Acts Part 2</dc:title>
  <dc:creator>Jenny Goins</dc:creator>
  <cp:lastModifiedBy>Jenny Goins</cp:lastModifiedBy>
  <cp:revision>24</cp:revision>
  <dcterms:created xsi:type="dcterms:W3CDTF">2021-01-27T14:14:23Z</dcterms:created>
  <dcterms:modified xsi:type="dcterms:W3CDTF">2021-01-27T16:03:27Z</dcterms:modified>
</cp:coreProperties>
</file>