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20D7BFD-72BF-4BDC-B00F-20DEEE905385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B2A28D7-3E03-4DB2-B44D-1803C1AAF7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Acts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20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Is. 49:66 </a:t>
            </a:r>
            <a:r>
              <a:rPr lang="en-US" dirty="0" smtClean="0"/>
              <a:t>“I have placed you as a light for the Gentiles, that you may bring salvation to the end of the earth.”</a:t>
            </a:r>
          </a:p>
          <a:p>
            <a:r>
              <a:rPr lang="en-US" dirty="0" smtClean="0"/>
              <a:t>This prophecy was </a:t>
            </a:r>
            <a:r>
              <a:rPr lang="en-US" smtClean="0"/>
              <a:t>about </a:t>
            </a:r>
            <a:r>
              <a:rPr lang="en-US" smtClean="0"/>
              <a:t>Jesus</a:t>
            </a:r>
            <a:r>
              <a:rPr lang="en-US" smtClean="0"/>
              <a:t> </a:t>
            </a:r>
            <a:r>
              <a:rPr lang="en-US" dirty="0" smtClean="0"/>
              <a:t>bringing the message of salvation to the Gentiles!!</a:t>
            </a:r>
          </a:p>
          <a:p>
            <a:r>
              <a:rPr lang="en-US" dirty="0" smtClean="0"/>
              <a:t>The Gentiles rejoiced and glorified the Word of the Lord; and as many as had been appointed to eternal life believed.  (Acts 2:38-39)</a:t>
            </a:r>
          </a:p>
          <a:p>
            <a:r>
              <a:rPr lang="en-US" dirty="0" smtClean="0"/>
              <a:t>Simple interpretation/application: Salvation is of the Lord. He calls whom He will </a:t>
            </a:r>
          </a:p>
          <a:p>
            <a:r>
              <a:rPr lang="en-US" dirty="0" smtClean="0"/>
              <a:t>The word spread and persecution followed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35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Paul and Barnabas shook the dust off their feet and went to </a:t>
            </a:r>
            <a:r>
              <a:rPr lang="en-US" dirty="0" err="1" smtClean="0"/>
              <a:t>Iconium</a:t>
            </a:r>
            <a:endParaRPr lang="en-US" dirty="0" smtClean="0"/>
          </a:p>
          <a:p>
            <a:r>
              <a:rPr lang="en-US" b="1" dirty="0" smtClean="0"/>
              <a:t>Luke 10:8-12 </a:t>
            </a:r>
            <a:r>
              <a:rPr lang="en-US" dirty="0" smtClean="0"/>
              <a:t>Jesus told the 70/72 he sent out to preach the word; if that city didn’t believe, wipe off the dust from your feet and move on</a:t>
            </a:r>
          </a:p>
          <a:p>
            <a:r>
              <a:rPr lang="en-US" b="1" dirty="0" smtClean="0"/>
              <a:t>There will always be 2 responses to the gospel: those who believe, and those who do not</a:t>
            </a:r>
          </a:p>
          <a:p>
            <a:r>
              <a:rPr lang="en-US" b="1" dirty="0" smtClean="0"/>
              <a:t>Luke 14:26-33; Mark 10:28-30 </a:t>
            </a:r>
            <a:r>
              <a:rPr lang="en-US" dirty="0" smtClean="0"/>
              <a:t>Discipleship costs you everything and persecutions are promised </a:t>
            </a:r>
          </a:p>
          <a:p>
            <a:r>
              <a:rPr lang="en-US" b="1" dirty="0" smtClean="0"/>
              <a:t>John 8:31 Those who continue in His Word are truly His disciples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67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Filled with the Spirit or Full of the Holy Spirit</a:t>
            </a:r>
          </a:p>
          <a:p>
            <a:r>
              <a:rPr lang="en-US" dirty="0" smtClean="0"/>
              <a:t>The 7 chosen in </a:t>
            </a:r>
            <a:r>
              <a:rPr lang="en-US" b="1" dirty="0" smtClean="0"/>
              <a:t>Acts 6</a:t>
            </a:r>
          </a:p>
          <a:p>
            <a:r>
              <a:rPr lang="en-US" dirty="0" smtClean="0"/>
              <a:t>Stephen in </a:t>
            </a:r>
            <a:r>
              <a:rPr lang="en-US" b="1" dirty="0" smtClean="0"/>
              <a:t>Acts 7</a:t>
            </a:r>
          </a:p>
          <a:p>
            <a:r>
              <a:rPr lang="en-US" dirty="0" smtClean="0"/>
              <a:t>Barnabas in </a:t>
            </a:r>
            <a:r>
              <a:rPr lang="en-US" b="1" dirty="0" smtClean="0"/>
              <a:t>Acts 11</a:t>
            </a:r>
          </a:p>
          <a:p>
            <a:r>
              <a:rPr lang="en-US" b="1" dirty="0" smtClean="0"/>
              <a:t>Gal. 5:22-23</a:t>
            </a:r>
            <a:r>
              <a:rPr lang="en-US" dirty="0" smtClean="0"/>
              <a:t> List of the fruit of the Holy Spirit in the believer; character traits</a:t>
            </a:r>
          </a:p>
          <a:p>
            <a:r>
              <a:rPr lang="en-US" b="1" dirty="0" smtClean="0"/>
              <a:t>Eph. 5 </a:t>
            </a:r>
            <a:r>
              <a:rPr lang="en-US" dirty="0" smtClean="0"/>
              <a:t>Speaking, singing, giving thanks: Audible</a:t>
            </a:r>
          </a:p>
          <a:p>
            <a:r>
              <a:rPr lang="en-US" b="1" dirty="0" smtClean="0"/>
              <a:t>Eph. 6 </a:t>
            </a:r>
            <a:r>
              <a:rPr lang="en-US" dirty="0" smtClean="0"/>
              <a:t>Pray in the Holy Spirit. What burdens you?</a:t>
            </a:r>
          </a:p>
          <a:p>
            <a:r>
              <a:rPr lang="en-US" b="1" dirty="0" smtClean="0"/>
              <a:t>Eph. 4/I Thess. 5 </a:t>
            </a:r>
            <a:r>
              <a:rPr lang="en-US" dirty="0" smtClean="0"/>
              <a:t>Don’t quench the Holy Spirit of God: extinguish, suppress, to put out, not listen to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to Holy Spirit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06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Theme: </a:t>
            </a:r>
            <a:r>
              <a:rPr lang="en-US" dirty="0" smtClean="0"/>
              <a:t>Paul in </a:t>
            </a:r>
            <a:r>
              <a:rPr lang="en-US" dirty="0" err="1" smtClean="0"/>
              <a:t>Iconium</a:t>
            </a:r>
            <a:r>
              <a:rPr lang="en-US" dirty="0" smtClean="0"/>
              <a:t>, </a:t>
            </a:r>
            <a:r>
              <a:rPr lang="en-US" dirty="0" err="1" smtClean="0"/>
              <a:t>Lystra</a:t>
            </a:r>
            <a:r>
              <a:rPr lang="en-US" dirty="0" smtClean="0"/>
              <a:t>, </a:t>
            </a:r>
            <a:r>
              <a:rPr lang="en-US" dirty="0" err="1" smtClean="0"/>
              <a:t>Derbe</a:t>
            </a:r>
            <a:r>
              <a:rPr lang="en-US" dirty="0" smtClean="0"/>
              <a:t>, back to Antioch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Iconium</a:t>
            </a:r>
            <a:r>
              <a:rPr lang="en-US" dirty="0" smtClean="0"/>
              <a:t>, they go to the synagogue first, as usual</a:t>
            </a:r>
          </a:p>
          <a:p>
            <a:r>
              <a:rPr lang="en-US" b="1" dirty="0" smtClean="0"/>
              <a:t>Rom. 1:16</a:t>
            </a:r>
            <a:r>
              <a:rPr lang="en-US" dirty="0" smtClean="0"/>
              <a:t>….to the Jew first and also to the Greek</a:t>
            </a:r>
          </a:p>
          <a:p>
            <a:r>
              <a:rPr lang="en-US" dirty="0" smtClean="0"/>
              <a:t>Large number of Jews and Gentiles believed</a:t>
            </a:r>
          </a:p>
          <a:p>
            <a:r>
              <a:rPr lang="en-US" dirty="0" smtClean="0"/>
              <a:t>The unbelieving </a:t>
            </a:r>
            <a:r>
              <a:rPr lang="en-US" b="1" dirty="0" smtClean="0"/>
              <a:t>Jews</a:t>
            </a:r>
            <a:r>
              <a:rPr lang="en-US" dirty="0" smtClean="0"/>
              <a:t> stirred up trouble for the believers</a:t>
            </a:r>
          </a:p>
          <a:p>
            <a:r>
              <a:rPr lang="en-US" b="1" dirty="0" smtClean="0"/>
              <a:t>Therefore</a:t>
            </a:r>
            <a:r>
              <a:rPr lang="en-US" dirty="0" smtClean="0"/>
              <a:t> (vs 3) they spent a long time there speaking BOLDLY with reliance upon the Lord, Who was testifying to the word of His grace, granting that signs and wonders be done by Paul and Barnabas. </a:t>
            </a:r>
          </a:p>
          <a:p>
            <a:r>
              <a:rPr lang="en-US" dirty="0" smtClean="0"/>
              <a:t>God’s response to the Jews’ opposition!!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4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attempt was made to stone the apostles, so they fled to the cities of Lycaonia, </a:t>
            </a:r>
            <a:r>
              <a:rPr lang="en-US" dirty="0" err="1" smtClean="0"/>
              <a:t>Lystra</a:t>
            </a:r>
            <a:r>
              <a:rPr lang="en-US" dirty="0" smtClean="0"/>
              <a:t> and </a:t>
            </a:r>
            <a:r>
              <a:rPr lang="en-US" dirty="0" err="1" smtClean="0"/>
              <a:t>Derbe</a:t>
            </a:r>
            <a:r>
              <a:rPr lang="en-US" dirty="0" smtClean="0"/>
              <a:t> and the surrounding region</a:t>
            </a:r>
          </a:p>
          <a:p>
            <a:r>
              <a:rPr lang="en-US" dirty="0" smtClean="0"/>
              <a:t>Persecution only made the gospel spread further</a:t>
            </a:r>
          </a:p>
          <a:p>
            <a:r>
              <a:rPr lang="en-US" dirty="0" smtClean="0"/>
              <a:t>Paul healed a man who had never walked </a:t>
            </a:r>
          </a:p>
          <a:p>
            <a:r>
              <a:rPr lang="en-US" dirty="0" smtClean="0"/>
              <a:t>People called Barnabas Zeus (main god) and Paul Hermes (the messenger god)</a:t>
            </a:r>
          </a:p>
          <a:p>
            <a:r>
              <a:rPr lang="en-US" dirty="0" smtClean="0"/>
              <a:t>Paul began with creation in this message because his listeners were pagan idol worshipers who had no knowledge of God.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82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crowds were restrained, with difficulty, from offering sacrifices to them</a:t>
            </a:r>
          </a:p>
          <a:p>
            <a:r>
              <a:rPr lang="en-US" dirty="0" smtClean="0"/>
              <a:t>Jews from </a:t>
            </a:r>
            <a:r>
              <a:rPr lang="en-US" dirty="0"/>
              <a:t>A</a:t>
            </a:r>
            <a:r>
              <a:rPr lang="en-US" dirty="0" smtClean="0"/>
              <a:t>ntioch and </a:t>
            </a:r>
            <a:r>
              <a:rPr lang="en-US" dirty="0" err="1" smtClean="0"/>
              <a:t>Iconium</a:t>
            </a:r>
            <a:r>
              <a:rPr lang="en-US" dirty="0" smtClean="0"/>
              <a:t>, where they had just left!!! (vs. 1-5) won over the crowds and stoned Paul, dragged him out of the city and left him for dead</a:t>
            </a:r>
          </a:p>
          <a:p>
            <a:r>
              <a:rPr lang="en-US" dirty="0" smtClean="0"/>
              <a:t>The disciples gather around him and he gets up, walks back into the city, spends the night, and the next day heads to </a:t>
            </a:r>
            <a:r>
              <a:rPr lang="en-US" dirty="0" err="1" smtClean="0"/>
              <a:t>Derbe</a:t>
            </a:r>
            <a:r>
              <a:rPr lang="en-US" dirty="0" smtClean="0"/>
              <a:t> with Barnabas</a:t>
            </a:r>
          </a:p>
          <a:p>
            <a:r>
              <a:rPr lang="en-US" dirty="0" smtClean="0"/>
              <a:t>Persecution spread the gospel  to </a:t>
            </a:r>
            <a:r>
              <a:rPr lang="en-US" dirty="0" err="1" smtClean="0"/>
              <a:t>Derbe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4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Derbe</a:t>
            </a:r>
            <a:r>
              <a:rPr lang="en-US" dirty="0" smtClean="0"/>
              <a:t> is close to Antioch in Syria, but they took the long way home, strengthening and encouraging the souls of the disciples in </a:t>
            </a:r>
            <a:r>
              <a:rPr lang="en-US" dirty="0" err="1" smtClean="0"/>
              <a:t>Lystra</a:t>
            </a:r>
            <a:r>
              <a:rPr lang="en-US" dirty="0" smtClean="0"/>
              <a:t>, </a:t>
            </a:r>
            <a:r>
              <a:rPr lang="en-US" dirty="0" err="1" smtClean="0"/>
              <a:t>Iconium</a:t>
            </a:r>
            <a:r>
              <a:rPr lang="en-US" dirty="0" smtClean="0"/>
              <a:t> and </a:t>
            </a:r>
            <a:r>
              <a:rPr lang="en-US" dirty="0" err="1" smtClean="0"/>
              <a:t>Pisidian</a:t>
            </a:r>
            <a:r>
              <a:rPr lang="en-US" dirty="0" smtClean="0"/>
              <a:t> Antioch, Pamphylia, </a:t>
            </a:r>
            <a:r>
              <a:rPr lang="en-US" dirty="0" err="1" smtClean="0"/>
              <a:t>Perga</a:t>
            </a:r>
            <a:r>
              <a:rPr lang="en-US" dirty="0" smtClean="0"/>
              <a:t> and </a:t>
            </a:r>
            <a:r>
              <a:rPr lang="en-US" dirty="0" err="1" smtClean="0"/>
              <a:t>Attalia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They appointed elders in the churches at the end of their missionary journey which probably took over a year. They would have had time to grow spiritually</a:t>
            </a:r>
          </a:p>
          <a:p>
            <a:r>
              <a:rPr lang="en-US" dirty="0" smtClean="0"/>
              <a:t>They returned to Antioch from which they had been commended to the grace of God for the work they had </a:t>
            </a:r>
            <a:r>
              <a:rPr lang="en-US" b="1" dirty="0" smtClean="0"/>
              <a:t>accomplished</a:t>
            </a:r>
            <a:r>
              <a:rPr lang="en-US" dirty="0" smtClean="0"/>
              <a:t>, and shared all that God had done with them and how the door of faith for the Gentiles was opened….they spent a long time with the disciples.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9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Sharing the gospel is our calling</a:t>
            </a:r>
          </a:p>
          <a:p>
            <a:r>
              <a:rPr lang="en-US" dirty="0" smtClean="0"/>
              <a:t>Discipleship is commanded</a:t>
            </a:r>
          </a:p>
          <a:p>
            <a:r>
              <a:rPr lang="en-US" dirty="0" smtClean="0"/>
              <a:t>Persecutions should be expected</a:t>
            </a:r>
          </a:p>
          <a:p>
            <a:r>
              <a:rPr lang="en-US" dirty="0" smtClean="0"/>
              <a:t>Persecutions are to be rejoiced, as they always help to spread the gospel message</a:t>
            </a:r>
          </a:p>
          <a:p>
            <a:r>
              <a:rPr lang="en-US" dirty="0" smtClean="0"/>
              <a:t>Unbelievers, usually turn into persecutors</a:t>
            </a:r>
          </a:p>
          <a:p>
            <a:r>
              <a:rPr lang="en-US" dirty="0" smtClean="0"/>
              <a:t>Holy Spirit empowers us and we are to listen to His leading, not push Him away (quench)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11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Review:</a:t>
            </a:r>
          </a:p>
          <a:p>
            <a:r>
              <a:rPr lang="en-US" dirty="0" smtClean="0"/>
              <a:t>Book Key Verse: </a:t>
            </a:r>
            <a:r>
              <a:rPr lang="en-US" b="1" dirty="0" smtClean="0"/>
              <a:t>Acts</a:t>
            </a:r>
            <a:r>
              <a:rPr lang="en-US" dirty="0" smtClean="0"/>
              <a:t> </a:t>
            </a:r>
            <a:r>
              <a:rPr lang="en-US" b="1" dirty="0" smtClean="0"/>
              <a:t>1:8</a:t>
            </a:r>
          </a:p>
          <a:p>
            <a:r>
              <a:rPr lang="en-US" dirty="0" smtClean="0"/>
              <a:t>Jesus promised the Holy Spirit would come on the apostles</a:t>
            </a:r>
          </a:p>
          <a:p>
            <a:r>
              <a:rPr lang="en-US" dirty="0" smtClean="0"/>
              <a:t>They would receive power</a:t>
            </a:r>
          </a:p>
          <a:p>
            <a:r>
              <a:rPr lang="en-US" dirty="0" smtClean="0"/>
              <a:t>Be Jesus’ witnesses in Jerusalem  </a:t>
            </a:r>
            <a:r>
              <a:rPr lang="en-US" dirty="0" err="1" smtClean="0"/>
              <a:t>Chp</a:t>
            </a:r>
            <a:r>
              <a:rPr lang="en-US" dirty="0" smtClean="0"/>
              <a:t>. 2-7</a:t>
            </a:r>
          </a:p>
          <a:p>
            <a:r>
              <a:rPr lang="en-US" dirty="0" smtClean="0"/>
              <a:t>Judea and Samaria  </a:t>
            </a:r>
            <a:r>
              <a:rPr lang="en-US" dirty="0" err="1" smtClean="0"/>
              <a:t>Chp</a:t>
            </a:r>
            <a:r>
              <a:rPr lang="en-US" dirty="0" smtClean="0"/>
              <a:t>. 8-9</a:t>
            </a:r>
          </a:p>
          <a:p>
            <a:r>
              <a:rPr lang="en-US" dirty="0" smtClean="0"/>
              <a:t>Remotest Part of the earth  </a:t>
            </a:r>
            <a:r>
              <a:rPr lang="en-US" dirty="0" err="1" smtClean="0"/>
              <a:t>Chp</a:t>
            </a:r>
            <a:r>
              <a:rPr lang="en-US" dirty="0" smtClean="0"/>
              <a:t>. 10-12</a:t>
            </a:r>
          </a:p>
          <a:p>
            <a:r>
              <a:rPr lang="en-US" dirty="0" smtClean="0"/>
              <a:t>Peter is the main character in Chapters 1-12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Paul’s 1</a:t>
            </a:r>
            <a:r>
              <a:rPr lang="en-US" baseline="30000" dirty="0" smtClean="0"/>
              <a:t>st</a:t>
            </a:r>
            <a:r>
              <a:rPr lang="en-US" dirty="0" smtClean="0"/>
              <a:t> Missionary Journey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35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Holy Spirit sets apart Barnabas and Saul</a:t>
            </a:r>
          </a:p>
          <a:p>
            <a:r>
              <a:rPr lang="en-US" dirty="0" smtClean="0"/>
              <a:t>The church in Antioch had prophets and teachers including Barnabas and Saul</a:t>
            </a:r>
          </a:p>
          <a:p>
            <a:r>
              <a:rPr lang="en-US" dirty="0" smtClean="0"/>
              <a:t>While they were ministering to the Lord and fasting, the Holy Spirit speaks to them</a:t>
            </a:r>
          </a:p>
          <a:p>
            <a:r>
              <a:rPr lang="en-US" dirty="0" smtClean="0"/>
              <a:t>He tells the prophets and teachers to set apart </a:t>
            </a:r>
            <a:r>
              <a:rPr lang="en-US" dirty="0"/>
              <a:t>B</a:t>
            </a:r>
            <a:r>
              <a:rPr lang="en-US" dirty="0" smtClean="0"/>
              <a:t>arnabas and Saul for the work He has called them to do…..Barnabas and Saul were part of the prophets and teachers….so they would have heard Him speak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29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“work” is the first missionary journey</a:t>
            </a:r>
          </a:p>
          <a:p>
            <a:r>
              <a:rPr lang="en-US" dirty="0" smtClean="0"/>
              <a:t>From Antioch: Seleucia, to sail to Cyprus and landed at Salamis where they witnessed about Jesus; John was their helper.</a:t>
            </a:r>
          </a:p>
          <a:p>
            <a:r>
              <a:rPr lang="en-US" dirty="0" smtClean="0"/>
              <a:t>First they go to the synagogues and preach Jesus, then they go through the whole island as far as </a:t>
            </a:r>
            <a:r>
              <a:rPr lang="en-US" dirty="0" err="1" smtClean="0"/>
              <a:t>Paphos</a:t>
            </a:r>
            <a:endParaRPr lang="en-US" dirty="0" smtClean="0"/>
          </a:p>
          <a:p>
            <a:r>
              <a:rPr lang="en-US" dirty="0" smtClean="0"/>
              <a:t>Paul confronts </a:t>
            </a:r>
            <a:r>
              <a:rPr lang="en-US" dirty="0" err="1" smtClean="0"/>
              <a:t>Elymas</a:t>
            </a:r>
            <a:r>
              <a:rPr lang="en-US" dirty="0" smtClean="0"/>
              <a:t> the magician, much like Peter confronted Ananias in </a:t>
            </a:r>
            <a:r>
              <a:rPr lang="en-US" dirty="0" err="1" smtClean="0"/>
              <a:t>chp</a:t>
            </a:r>
            <a:r>
              <a:rPr lang="en-US" dirty="0" smtClean="0"/>
              <a:t>. 5 and Simon the sorcerer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26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With the proconsul (so he must have had his ear)</a:t>
            </a:r>
          </a:p>
          <a:p>
            <a:r>
              <a:rPr lang="en-US" dirty="0" smtClean="0"/>
              <a:t>A magician</a:t>
            </a:r>
          </a:p>
          <a:p>
            <a:r>
              <a:rPr lang="en-US" dirty="0" smtClean="0"/>
              <a:t>Jewish false prophet (so he’d left the Jewish faith)</a:t>
            </a:r>
          </a:p>
          <a:p>
            <a:r>
              <a:rPr lang="en-US" dirty="0" smtClean="0"/>
              <a:t>Opposing Paul and Barnabas</a:t>
            </a:r>
          </a:p>
          <a:p>
            <a:r>
              <a:rPr lang="en-US" dirty="0" smtClean="0"/>
              <a:t>Seeking to turn the proconsul away from the faith</a:t>
            </a:r>
          </a:p>
          <a:p>
            <a:r>
              <a:rPr lang="en-US" dirty="0" smtClean="0"/>
              <a:t>Full of deceit and fraud</a:t>
            </a:r>
          </a:p>
          <a:p>
            <a:r>
              <a:rPr lang="en-US" dirty="0" smtClean="0"/>
              <a:t>Son of the devil, enemy of all righteousness</a:t>
            </a:r>
          </a:p>
          <a:p>
            <a:r>
              <a:rPr lang="en-US" dirty="0" smtClean="0"/>
              <a:t>Will not cease to make crooked the straight ways of the Lord</a:t>
            </a:r>
          </a:p>
          <a:p>
            <a:r>
              <a:rPr lang="en-US" dirty="0" smtClean="0"/>
              <a:t>Straight ways of the Lord was message of John the Baptist</a:t>
            </a:r>
          </a:p>
          <a:p>
            <a:r>
              <a:rPr lang="en-US" dirty="0" smtClean="0"/>
              <a:t>Hand of the Lord is upon him</a:t>
            </a:r>
          </a:p>
          <a:p>
            <a:r>
              <a:rPr lang="en-US" dirty="0" smtClean="0"/>
              <a:t>Blinded: won’t see the sun for a time, mist and darkness fell upon him and had to be lead away(a man who prophesied the future</a:t>
            </a:r>
            <a:r>
              <a:rPr lang="en-US" smtClean="0"/>
              <a:t>, now </a:t>
            </a:r>
            <a:r>
              <a:rPr lang="en-US" dirty="0" smtClean="0"/>
              <a:t>blinded)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Elymas</a:t>
            </a:r>
            <a:r>
              <a:rPr lang="en-US" dirty="0" smtClean="0"/>
              <a:t>/Bar-Jesus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66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 in </a:t>
            </a:r>
            <a:r>
              <a:rPr lang="en-US" dirty="0" err="1" smtClean="0"/>
              <a:t>Paphos</a:t>
            </a:r>
            <a:r>
              <a:rPr lang="en-US" dirty="0" smtClean="0"/>
              <a:t>: Proconsul believed when he saw what had happened, being amazed at the teaching, not the blinding of </a:t>
            </a:r>
            <a:r>
              <a:rPr lang="en-US" dirty="0" err="1" smtClean="0"/>
              <a:t>Elymas</a:t>
            </a:r>
            <a:r>
              <a:rPr lang="en-US" dirty="0" smtClean="0"/>
              <a:t>!</a:t>
            </a:r>
          </a:p>
          <a:p>
            <a:r>
              <a:rPr lang="en-US" dirty="0" smtClean="0"/>
              <a:t> Paul now becomes the main character</a:t>
            </a:r>
          </a:p>
          <a:p>
            <a:r>
              <a:rPr lang="en-US" dirty="0" smtClean="0"/>
              <a:t>They sail from </a:t>
            </a:r>
            <a:r>
              <a:rPr lang="en-US" dirty="0" err="1" smtClean="0"/>
              <a:t>Paphos</a:t>
            </a:r>
            <a:r>
              <a:rPr lang="en-US" dirty="0" smtClean="0"/>
              <a:t> to </a:t>
            </a:r>
            <a:r>
              <a:rPr lang="en-US" dirty="0" err="1" smtClean="0"/>
              <a:t>Perga</a:t>
            </a:r>
            <a:r>
              <a:rPr lang="en-US" dirty="0" smtClean="0"/>
              <a:t> in Pamphylia, then to </a:t>
            </a:r>
            <a:r>
              <a:rPr lang="en-US" dirty="0" err="1" smtClean="0"/>
              <a:t>Pisidian</a:t>
            </a:r>
            <a:r>
              <a:rPr lang="en-US" dirty="0" smtClean="0"/>
              <a:t> Antioch where John returns to Jerusalem</a:t>
            </a:r>
          </a:p>
          <a:p>
            <a:r>
              <a:rPr lang="en-US" dirty="0" smtClean="0"/>
              <a:t>Where do they go first? The synagogue, on the Sabbath where they are asked to give a word</a:t>
            </a:r>
          </a:p>
          <a:p>
            <a:r>
              <a:rPr lang="en-US" dirty="0" smtClean="0"/>
              <a:t>This message is similar to Peter’s message in </a:t>
            </a:r>
            <a:r>
              <a:rPr lang="en-US" dirty="0" err="1" smtClean="0"/>
              <a:t>Chp</a:t>
            </a:r>
            <a:r>
              <a:rPr lang="en-US" dirty="0" smtClean="0"/>
              <a:t>. 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85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Paul’s message:</a:t>
            </a:r>
          </a:p>
          <a:p>
            <a:r>
              <a:rPr lang="en-US" dirty="0" smtClean="0"/>
              <a:t>Begins with Israel in Egypt, references David and his heart after God’s own heart, doing His will</a:t>
            </a:r>
          </a:p>
          <a:p>
            <a:r>
              <a:rPr lang="en-US" dirty="0" smtClean="0"/>
              <a:t>From David he goes to the promise of Jesus</a:t>
            </a:r>
          </a:p>
          <a:p>
            <a:r>
              <a:rPr lang="en-US" dirty="0" smtClean="0"/>
              <a:t>Then to John the Baptist’s message of repentance and baptism</a:t>
            </a:r>
          </a:p>
          <a:p>
            <a:r>
              <a:rPr lang="en-US" dirty="0" smtClean="0"/>
              <a:t>Jews condemned Jesus and had Pilot execute Him, which all fulfilled OT prophecy</a:t>
            </a:r>
          </a:p>
          <a:p>
            <a:r>
              <a:rPr lang="en-US" dirty="0" smtClean="0"/>
              <a:t>Then God raised Jesus from the dead and He appeared to many witnesses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576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repeated Jesus’ resurrection and quoted from several of David’s Psalms</a:t>
            </a:r>
          </a:p>
          <a:p>
            <a:r>
              <a:rPr lang="en-US" dirty="0" smtClean="0"/>
              <a:t>13:36 “For David, </a:t>
            </a:r>
            <a:r>
              <a:rPr lang="en-US" b="1" dirty="0" smtClean="0"/>
              <a:t>after he had served the purpose of God in his own generation</a:t>
            </a:r>
            <a:r>
              <a:rPr lang="en-US" dirty="0" smtClean="0"/>
              <a:t>, fell asleep and was laid among the fathers and underwent decay.”</a:t>
            </a:r>
          </a:p>
          <a:p>
            <a:r>
              <a:rPr lang="en-US" b="1" dirty="0" smtClean="0"/>
              <a:t>This is the purpose in life of every Christian!!</a:t>
            </a:r>
          </a:p>
          <a:p>
            <a:r>
              <a:rPr lang="en-US" dirty="0" smtClean="0"/>
              <a:t>Paul concludes his message with freedom, but not through the Law of Moses</a:t>
            </a:r>
          </a:p>
          <a:p>
            <a:r>
              <a:rPr lang="en-US" b="1" dirty="0" smtClean="0"/>
              <a:t>Warning:</a:t>
            </a:r>
            <a:r>
              <a:rPr lang="en-US" dirty="0" smtClean="0"/>
              <a:t> Take heed!! Scoffers marvel, and perish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68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Vs. 42 The </a:t>
            </a:r>
            <a:r>
              <a:rPr lang="en-US" b="1" dirty="0" smtClean="0"/>
              <a:t>people</a:t>
            </a:r>
            <a:r>
              <a:rPr lang="en-US" dirty="0" smtClean="0"/>
              <a:t> want to hear more!!! This teaching is nothing like they’ve heard before</a:t>
            </a:r>
          </a:p>
          <a:p>
            <a:r>
              <a:rPr lang="en-US" dirty="0" smtClean="0"/>
              <a:t>Paul and Barnabas encouraged them to continue in God’s grace, not legalism</a:t>
            </a:r>
          </a:p>
          <a:p>
            <a:r>
              <a:rPr lang="en-US" dirty="0" smtClean="0"/>
              <a:t>Almost the whole city gathered the next Sabbath to hear God’s Word, but some Jews were jealous</a:t>
            </a:r>
          </a:p>
          <a:p>
            <a:r>
              <a:rPr lang="en-US" dirty="0" smtClean="0"/>
              <a:t>Similar to </a:t>
            </a:r>
            <a:r>
              <a:rPr lang="en-US" dirty="0" err="1" smtClean="0"/>
              <a:t>Chp</a:t>
            </a:r>
            <a:r>
              <a:rPr lang="en-US" dirty="0" smtClean="0"/>
              <a:t>. 5 with Jews in Jerusalem</a:t>
            </a:r>
          </a:p>
          <a:p>
            <a:r>
              <a:rPr lang="en-US" dirty="0" smtClean="0"/>
              <a:t>By the Jews contradicting the message of salvation, they judged themselves unworthy of eternal life, so, Paul and Barnabas turned to the Gentiles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296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111</TotalTime>
  <Words>1366</Words>
  <Application>Microsoft Office PowerPoint</Application>
  <PresentationFormat>On-screen Show (4:3)</PresentationFormat>
  <Paragraphs>109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Hardcover</vt:lpstr>
      <vt:lpstr>Acts Part 2</vt:lpstr>
      <vt:lpstr>Paul’s 1st Missionary Journey</vt:lpstr>
      <vt:lpstr>Acts 13</vt:lpstr>
      <vt:lpstr>Acts 13</vt:lpstr>
      <vt:lpstr>Elymas/Bar-Jesus</vt:lpstr>
      <vt:lpstr>Acts 13</vt:lpstr>
      <vt:lpstr>Acts 13</vt:lpstr>
      <vt:lpstr>Acts 13</vt:lpstr>
      <vt:lpstr>Acts 13</vt:lpstr>
      <vt:lpstr>Acts 13</vt:lpstr>
      <vt:lpstr>Cross References</vt:lpstr>
      <vt:lpstr>References to Holy Spirit</vt:lpstr>
      <vt:lpstr>Acts 14</vt:lpstr>
      <vt:lpstr>Acts 14</vt:lpstr>
      <vt:lpstr>Acts 14</vt:lpstr>
      <vt:lpstr>Acts 14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Acts Part 2</dc:title>
  <dc:creator>Jenny Goins</dc:creator>
  <cp:lastModifiedBy>Jenny Goins</cp:lastModifiedBy>
  <cp:revision>24</cp:revision>
  <dcterms:created xsi:type="dcterms:W3CDTF">2021-01-20T12:10:56Z</dcterms:created>
  <dcterms:modified xsi:type="dcterms:W3CDTF">2021-01-21T18:49:19Z</dcterms:modified>
</cp:coreProperties>
</file>