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590800"/>
            <a:ext cx="426720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10000"/>
            <a:ext cx="42672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D156FBE-13EE-4E1F-AB60-69FD69FAA50F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E300B93-96E5-4C50-91DB-EDF182701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156FBE-13EE-4E1F-AB60-69FD69FAA50F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00B93-96E5-4C50-91DB-EDF182701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156FBE-13EE-4E1F-AB60-69FD69FAA50F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00B93-96E5-4C50-91DB-EDF182701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156FBE-13EE-4E1F-AB60-69FD69FAA50F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00B93-96E5-4C50-91DB-EDF182701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156FBE-13EE-4E1F-AB60-69FD69FAA50F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00B93-96E5-4C50-91DB-EDF182701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156FBE-13EE-4E1F-AB60-69FD69FAA50F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00B93-96E5-4C50-91DB-EDF182701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37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156FBE-13EE-4E1F-AB60-69FD69FAA50F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00B93-96E5-4C50-91DB-EDF182701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156FBE-13EE-4E1F-AB60-69FD69FAA50F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00B93-96E5-4C50-91DB-EDF182701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1012" y="2174875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156FBE-13EE-4E1F-AB60-69FD69FAA50F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00B93-96E5-4C50-91DB-EDF182701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156FBE-13EE-4E1F-AB60-69FD69FAA50F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00B93-96E5-4C50-91DB-EDF182701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156FBE-13EE-4E1F-AB60-69FD69FAA50F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00B93-96E5-4C50-91DB-EDF182701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156FBE-13EE-4E1F-AB60-69FD69FAA50F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00B93-96E5-4C50-91DB-EDF182701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6934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D156FBE-13EE-4E1F-AB60-69FD69FAA50F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300B93-96E5-4C50-91DB-EDF182701E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Acts Part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89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Baptized with the Holy Spirit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Matt. 3; Luke 3; Mark 1  </a:t>
            </a:r>
            <a:r>
              <a:rPr lang="en-US" dirty="0" smtClean="0"/>
              <a:t>Jesus baptized with the Holy Spirit, He poured forth the Spirit</a:t>
            </a:r>
          </a:p>
          <a:p>
            <a:r>
              <a:rPr lang="en-US" dirty="0" smtClean="0"/>
              <a:t>Matthew and Luke say baptized with fire as well, which pertains to judgment. Those who believe, with the Holy Spirit; those who don’t, with fire</a:t>
            </a:r>
          </a:p>
          <a:p>
            <a:r>
              <a:rPr lang="en-US" b="1" dirty="0" smtClean="0"/>
              <a:t>John 1:33 </a:t>
            </a:r>
            <a:r>
              <a:rPr lang="en-US" dirty="0" smtClean="0"/>
              <a:t>John identifies Jesus as the one who baptizes in the Holy Spirit</a:t>
            </a:r>
          </a:p>
          <a:p>
            <a:r>
              <a:rPr lang="en-US" b="1" dirty="0" smtClean="0"/>
              <a:t>Acts 1:4-8 </a:t>
            </a:r>
            <a:r>
              <a:rPr lang="en-US" dirty="0" smtClean="0"/>
              <a:t>Jesus told the 11 they would be baptized with the Holy Spirit</a:t>
            </a:r>
          </a:p>
          <a:p>
            <a:r>
              <a:rPr lang="en-US" b="1" dirty="0" smtClean="0"/>
              <a:t>Acts 2:4, 14-18, 32-40 </a:t>
            </a:r>
            <a:r>
              <a:rPr lang="en-US" dirty="0" smtClean="0"/>
              <a:t>They were filled with, God poured forth/out His Holy Spirit</a:t>
            </a:r>
          </a:p>
          <a:p>
            <a:r>
              <a:rPr lang="en-US" dirty="0" smtClean="0"/>
              <a:t>Repent and be baptized – receive the gift</a:t>
            </a:r>
          </a:p>
          <a:p>
            <a:r>
              <a:rPr lang="en-US" b="1" dirty="0" smtClean="0"/>
              <a:t>I Cor. 12:13 </a:t>
            </a:r>
            <a:r>
              <a:rPr lang="en-US" dirty="0" smtClean="0"/>
              <a:t>All baptized in one Spirit/one 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45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Baptized with the Holy Spirit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Conclusions:</a:t>
            </a:r>
            <a:r>
              <a:rPr lang="en-US" dirty="0" smtClean="0"/>
              <a:t> </a:t>
            </a:r>
          </a:p>
          <a:p>
            <a:r>
              <a:rPr lang="en-US" dirty="0" smtClean="0"/>
              <a:t>All believers drink of the same Spirit</a:t>
            </a:r>
          </a:p>
          <a:p>
            <a:r>
              <a:rPr lang="en-US" dirty="0" smtClean="0"/>
              <a:t>Jesus does it</a:t>
            </a:r>
          </a:p>
          <a:p>
            <a:r>
              <a:rPr lang="en-US" dirty="0" smtClean="0"/>
              <a:t>It is for ALL the Lord calls to Himself</a:t>
            </a:r>
          </a:p>
          <a:p>
            <a:r>
              <a:rPr lang="en-US" dirty="0" smtClean="0"/>
              <a:t>ALL believers are baptized or receive the Holy Spirit at salvation</a:t>
            </a:r>
          </a:p>
          <a:p>
            <a:r>
              <a:rPr lang="en-US" dirty="0" smtClean="0"/>
              <a:t>The Spirit makes each believer a part </a:t>
            </a:r>
            <a:r>
              <a:rPr lang="en-US" dirty="0" smtClean="0"/>
              <a:t>of Christ’s </a:t>
            </a:r>
            <a:r>
              <a:rPr lang="en-US" dirty="0" smtClean="0"/>
              <a:t>body, the church</a:t>
            </a:r>
          </a:p>
          <a:p>
            <a:r>
              <a:rPr lang="en-US" dirty="0" smtClean="0"/>
              <a:t>Gentiles: Believed, Holy Spirit was poured out on them and they received Him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Peter given the keys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Matt. 16:13-20 </a:t>
            </a:r>
            <a:r>
              <a:rPr lang="en-US" dirty="0" smtClean="0"/>
              <a:t>Peter is given the keys to the kingdom: keys unlock</a:t>
            </a:r>
          </a:p>
          <a:p>
            <a:r>
              <a:rPr lang="en-US" dirty="0" smtClean="0"/>
              <a:t>Peter witnessed to the Jews in Acts </a:t>
            </a:r>
            <a:r>
              <a:rPr lang="en-US" dirty="0" smtClean="0"/>
              <a:t>2: </a:t>
            </a:r>
            <a:r>
              <a:rPr lang="en-US" dirty="0" smtClean="0"/>
              <a:t>the church began with them</a:t>
            </a:r>
          </a:p>
          <a:p>
            <a:r>
              <a:rPr lang="en-US" dirty="0" smtClean="0"/>
              <a:t>Samaritans didn’t receive the Holy Spirit UNTIL Peter, along with John, laid hands on them</a:t>
            </a:r>
          </a:p>
          <a:p>
            <a:r>
              <a:rPr lang="en-US" dirty="0" smtClean="0"/>
              <a:t>Peter witnessed to Cornelius and to his whole household with other Gentiles and THEY were saved.</a:t>
            </a:r>
          </a:p>
          <a:p>
            <a:r>
              <a:rPr lang="en-US" dirty="0" smtClean="0"/>
              <a:t>He unlocked the kingdom for Israel, Samaritans, and Gentiles…….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7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11:19-30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 of God was spreading first from the Jews and then to the Gentiles</a:t>
            </a:r>
          </a:p>
          <a:p>
            <a:r>
              <a:rPr lang="en-US" dirty="0" smtClean="0"/>
              <a:t>A large number believed at Antioch</a:t>
            </a:r>
          </a:p>
          <a:p>
            <a:r>
              <a:rPr lang="en-US" dirty="0" smtClean="0"/>
              <a:t>Barnabas, Son of Encouragement, was sent to them</a:t>
            </a:r>
          </a:p>
          <a:p>
            <a:r>
              <a:rPr lang="en-US" dirty="0" smtClean="0"/>
              <a:t>He got Saul from Tarsus and both were at Antioch for a year, teaching the church.</a:t>
            </a:r>
          </a:p>
          <a:p>
            <a:r>
              <a:rPr lang="en-US" dirty="0" smtClean="0"/>
              <a:t>Disciples first called Christians at Antioch</a:t>
            </a:r>
          </a:p>
          <a:p>
            <a:r>
              <a:rPr lang="en-US" dirty="0" err="1" smtClean="0"/>
              <a:t>Agabus</a:t>
            </a:r>
            <a:r>
              <a:rPr lang="en-US" dirty="0" smtClean="0"/>
              <a:t>, a prophet, foretold a famine which happened during Claudius’s reign</a:t>
            </a:r>
          </a:p>
          <a:p>
            <a:r>
              <a:rPr lang="en-US" dirty="0" smtClean="0"/>
              <a:t>Disciples at Antioch sent relief to Judea</a:t>
            </a:r>
          </a:p>
          <a:p>
            <a:r>
              <a:rPr lang="en-US" dirty="0" smtClean="0"/>
              <a:t>Gentiles sent help to Jewish believers: one body in Christ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19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</a:t>
            </a:r>
            <a:r>
              <a:rPr lang="en-US" dirty="0" smtClean="0"/>
              <a:t>12:1-17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Possible theme: </a:t>
            </a:r>
            <a:r>
              <a:rPr lang="en-US" dirty="0" smtClean="0"/>
              <a:t>Herod killed James, imprisoned Peter, God’s angel struck him dead</a:t>
            </a:r>
          </a:p>
          <a:p>
            <a:r>
              <a:rPr lang="en-US" dirty="0" smtClean="0"/>
              <a:t>Herod Agrippa had apostle James, John’s brother, killed and put Peter in prison</a:t>
            </a:r>
          </a:p>
          <a:p>
            <a:r>
              <a:rPr lang="en-US" dirty="0" smtClean="0"/>
              <a:t>Church fervently prayed for Peter</a:t>
            </a:r>
          </a:p>
          <a:p>
            <a:r>
              <a:rPr lang="en-US" dirty="0" smtClean="0"/>
              <a:t>The NIGHT Herod was to bring him before the people, he is rescued by an angel of the Lord</a:t>
            </a:r>
          </a:p>
          <a:p>
            <a:r>
              <a:rPr lang="en-US" dirty="0" smtClean="0"/>
              <a:t>He went to Mary’s house, but no one believed it was him except the servan</a:t>
            </a:r>
            <a:r>
              <a:rPr lang="en-US" dirty="0" smtClean="0"/>
              <a:t>t girl, Rhoda</a:t>
            </a:r>
          </a:p>
          <a:p>
            <a:r>
              <a:rPr lang="en-US" dirty="0" smtClean="0"/>
              <a:t>Peter asked them to report what he had said, to Jesus’ brother James, and the brethren</a:t>
            </a:r>
          </a:p>
          <a:p>
            <a:r>
              <a:rPr lang="en-US" dirty="0" smtClean="0"/>
              <a:t>Then he left!!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19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12:18-25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Herod searches for Peter, can’t find him, so he has the guards executed</a:t>
            </a:r>
          </a:p>
          <a:p>
            <a:r>
              <a:rPr lang="en-US" dirty="0" smtClean="0"/>
              <a:t>He then goes to Caesarea and sets a time to address the </a:t>
            </a:r>
            <a:r>
              <a:rPr lang="en-US" smtClean="0"/>
              <a:t>people of </a:t>
            </a:r>
            <a:r>
              <a:rPr lang="en-US" dirty="0" err="1" smtClean="0"/>
              <a:t>Tyre</a:t>
            </a:r>
            <a:r>
              <a:rPr lang="en-US" dirty="0" smtClean="0"/>
              <a:t> and Sidon who were asking for peace because the king fed them in the famine</a:t>
            </a:r>
          </a:p>
          <a:p>
            <a:r>
              <a:rPr lang="en-US" dirty="0" smtClean="0"/>
              <a:t>Because he did not give glory to God when the people called him a god, an angel of the Lord struck him, he was eaten by worms, and died.</a:t>
            </a:r>
          </a:p>
          <a:p>
            <a:r>
              <a:rPr lang="en-US" dirty="0" smtClean="0"/>
              <a:t>God’s word continued to grow even though the church was being persecuted</a:t>
            </a:r>
          </a:p>
          <a:p>
            <a:r>
              <a:rPr lang="en-US" dirty="0" smtClean="0"/>
              <a:t>Barnabas and Saul return to Antioch, after taking relief to the brethren in Jerusalem.</a:t>
            </a:r>
          </a:p>
          <a:p>
            <a:r>
              <a:rPr lang="en-US" dirty="0" smtClean="0"/>
              <a:t>They take along John Mark to Jerusalem.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41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where we leave them until January…..</a:t>
            </a:r>
          </a:p>
          <a:p>
            <a:r>
              <a:rPr lang="en-US" dirty="0" smtClean="0"/>
              <a:t>What are WE to do with what we have learned?</a:t>
            </a:r>
          </a:p>
          <a:p>
            <a:r>
              <a:rPr lang="en-US" b="1" dirty="0" smtClean="0"/>
              <a:t>Matt. 28:19-20</a:t>
            </a:r>
          </a:p>
          <a:p>
            <a:r>
              <a:rPr lang="en-US" dirty="0" smtClean="0"/>
              <a:t>How do YOU make disciples?</a:t>
            </a:r>
          </a:p>
          <a:p>
            <a:r>
              <a:rPr lang="en-US" dirty="0" smtClean="0"/>
              <a:t>How do YOU teach them to observe ALL of Scripture?</a:t>
            </a:r>
          </a:p>
          <a:p>
            <a:r>
              <a:rPr lang="en-US" dirty="0" smtClean="0"/>
              <a:t>Can you teach what you do not know and therefore do not observe?</a:t>
            </a:r>
          </a:p>
          <a:p>
            <a:r>
              <a:rPr lang="en-US" b="1" dirty="0" smtClean="0"/>
              <a:t>2 Tim. 2:15  </a:t>
            </a:r>
            <a:r>
              <a:rPr lang="en-US" dirty="0" smtClean="0"/>
              <a:t>May we accurately handle the word of truth and may we be diligent to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38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Disciples are first called Christians in Antioch</a:t>
            </a:r>
          </a:p>
          <a:p>
            <a:r>
              <a:rPr lang="en-US" b="1" dirty="0" err="1" smtClean="0"/>
              <a:t>Chp</a:t>
            </a:r>
            <a:r>
              <a:rPr lang="en-US" b="1" dirty="0" smtClean="0"/>
              <a:t>. 11</a:t>
            </a:r>
          </a:p>
          <a:p>
            <a:r>
              <a:rPr lang="en-US" dirty="0" smtClean="0"/>
              <a:t>Pentecost</a:t>
            </a:r>
          </a:p>
          <a:p>
            <a:r>
              <a:rPr lang="en-US" b="1" dirty="0" err="1" smtClean="0"/>
              <a:t>Chp</a:t>
            </a:r>
            <a:r>
              <a:rPr lang="en-US" b="1" dirty="0" smtClean="0"/>
              <a:t>. 2</a:t>
            </a:r>
          </a:p>
          <a:p>
            <a:r>
              <a:rPr lang="en-US" dirty="0" smtClean="0"/>
              <a:t>Simon the magician</a:t>
            </a:r>
          </a:p>
          <a:p>
            <a:r>
              <a:rPr lang="en-US" b="1" dirty="0" err="1" smtClean="0"/>
              <a:t>Chp</a:t>
            </a:r>
            <a:r>
              <a:rPr lang="en-US" b="1" dirty="0" smtClean="0"/>
              <a:t>. 8</a:t>
            </a:r>
          </a:p>
          <a:p>
            <a:r>
              <a:rPr lang="en-US" dirty="0" smtClean="0"/>
              <a:t>Holy Spirit promised. Now go and wait.</a:t>
            </a:r>
          </a:p>
          <a:p>
            <a:r>
              <a:rPr lang="en-US" b="1" dirty="0" err="1" smtClean="0"/>
              <a:t>Chp</a:t>
            </a:r>
            <a:r>
              <a:rPr lang="en-US" b="1" dirty="0" smtClean="0"/>
              <a:t>. 1</a:t>
            </a:r>
          </a:p>
          <a:p>
            <a:r>
              <a:rPr lang="en-US" dirty="0" smtClean="0"/>
              <a:t>Herod is eaten with worms and dies</a:t>
            </a:r>
          </a:p>
          <a:p>
            <a:r>
              <a:rPr lang="en-US" b="1" dirty="0" err="1" smtClean="0"/>
              <a:t>Chp</a:t>
            </a:r>
            <a:r>
              <a:rPr lang="en-US" b="1" dirty="0" smtClean="0"/>
              <a:t>. 12</a:t>
            </a:r>
          </a:p>
          <a:p>
            <a:r>
              <a:rPr lang="en-US" dirty="0" smtClean="0"/>
              <a:t>Peter and John heal a lame man from birth</a:t>
            </a:r>
          </a:p>
          <a:p>
            <a:r>
              <a:rPr lang="en-US" b="1" dirty="0" err="1" smtClean="0"/>
              <a:t>Chp</a:t>
            </a:r>
            <a:r>
              <a:rPr lang="en-US" b="1" dirty="0" smtClean="0"/>
              <a:t>. 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943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Cornelius</a:t>
            </a:r>
          </a:p>
          <a:p>
            <a:r>
              <a:rPr lang="en-US" b="1" dirty="0" err="1" smtClean="0"/>
              <a:t>Chp</a:t>
            </a:r>
            <a:r>
              <a:rPr lang="en-US" b="1" dirty="0" smtClean="0"/>
              <a:t>. 10</a:t>
            </a:r>
          </a:p>
          <a:p>
            <a:r>
              <a:rPr lang="en-US" dirty="0" smtClean="0"/>
              <a:t>Peter and John jailed, witnessed, tell their companions</a:t>
            </a:r>
          </a:p>
          <a:p>
            <a:r>
              <a:rPr lang="en-US" b="1" dirty="0" err="1" smtClean="0"/>
              <a:t>Chp</a:t>
            </a:r>
            <a:r>
              <a:rPr lang="en-US" b="1" dirty="0" smtClean="0"/>
              <a:t>. 4</a:t>
            </a:r>
          </a:p>
          <a:p>
            <a:r>
              <a:rPr lang="en-US" dirty="0" smtClean="0"/>
              <a:t>Stephen stoned</a:t>
            </a:r>
          </a:p>
          <a:p>
            <a:r>
              <a:rPr lang="en-US" b="1" dirty="0" err="1" smtClean="0"/>
              <a:t>Chp</a:t>
            </a:r>
            <a:r>
              <a:rPr lang="en-US" b="1" dirty="0" smtClean="0"/>
              <a:t>. 7</a:t>
            </a:r>
          </a:p>
          <a:p>
            <a:r>
              <a:rPr lang="en-US" dirty="0" smtClean="0"/>
              <a:t>Ananias and </a:t>
            </a:r>
            <a:r>
              <a:rPr lang="en-US" dirty="0" err="1" smtClean="0"/>
              <a:t>Sapphira</a:t>
            </a:r>
            <a:endParaRPr lang="en-US" dirty="0" smtClean="0"/>
          </a:p>
          <a:p>
            <a:r>
              <a:rPr lang="en-US" b="1" dirty="0" err="1" smtClean="0"/>
              <a:t>Chp</a:t>
            </a:r>
            <a:r>
              <a:rPr lang="en-US" b="1" dirty="0" smtClean="0"/>
              <a:t>. 5</a:t>
            </a:r>
          </a:p>
          <a:p>
            <a:r>
              <a:rPr lang="en-US" dirty="0" smtClean="0"/>
              <a:t>Saul’s conversion; Dorcas healed</a:t>
            </a:r>
          </a:p>
          <a:p>
            <a:r>
              <a:rPr lang="en-US" b="1" dirty="0" err="1" smtClean="0"/>
              <a:t>Chp</a:t>
            </a:r>
            <a:r>
              <a:rPr lang="en-US" b="1" dirty="0" smtClean="0"/>
              <a:t>. 9</a:t>
            </a:r>
          </a:p>
          <a:p>
            <a:r>
              <a:rPr lang="en-US" dirty="0" smtClean="0"/>
              <a:t>7 chosen; Stephen accused</a:t>
            </a:r>
          </a:p>
          <a:p>
            <a:r>
              <a:rPr lang="en-US" b="1" dirty="0" err="1" smtClean="0"/>
              <a:t>Chp</a:t>
            </a:r>
            <a:r>
              <a:rPr lang="en-US" b="1" dirty="0" smtClean="0"/>
              <a:t>. 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1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10:1-8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Possible theme:  </a:t>
            </a:r>
            <a:r>
              <a:rPr lang="en-US" dirty="0" smtClean="0"/>
              <a:t>Peter witnessed at Caesarea, Holy Spirit poured out on Gentiles</a:t>
            </a:r>
          </a:p>
          <a:p>
            <a:r>
              <a:rPr lang="en-US" dirty="0" smtClean="0"/>
              <a:t>Cornelius: Italian centurion, devout man, feared God, gave alms to Jewish people, prayed continually</a:t>
            </a:r>
          </a:p>
          <a:p>
            <a:r>
              <a:rPr lang="en-US" dirty="0" smtClean="0"/>
              <a:t>God answered his prayers in a vision: </a:t>
            </a:r>
            <a:r>
              <a:rPr lang="en-US" dirty="0" smtClean="0"/>
              <a:t>sent </a:t>
            </a:r>
            <a:r>
              <a:rPr lang="en-US" dirty="0" smtClean="0"/>
              <a:t>to Joppa for Peter</a:t>
            </a:r>
          </a:p>
          <a:p>
            <a:r>
              <a:rPr lang="en-US" dirty="0" smtClean="0"/>
              <a:t>Prayers and alms ascended as a memorial before God. He had blessed God’s people  </a:t>
            </a:r>
            <a:r>
              <a:rPr lang="en-US" b="1" dirty="0" smtClean="0"/>
              <a:t>Gen. 12:3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10:9-33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day, Peter had a vision as HE prayed</a:t>
            </a:r>
          </a:p>
          <a:p>
            <a:r>
              <a:rPr lang="en-US" dirty="0" smtClean="0"/>
              <a:t>Three times he sees the object descend</a:t>
            </a:r>
          </a:p>
          <a:p>
            <a:r>
              <a:rPr lang="en-US" dirty="0" smtClean="0"/>
              <a:t>Told to eat unclean things because what God cleanses is no longer unholy/common</a:t>
            </a:r>
          </a:p>
          <a:p>
            <a:r>
              <a:rPr lang="en-US" dirty="0" smtClean="0"/>
              <a:t>Peter is perplexed but at the same time, the men from Cornelius are </a:t>
            </a:r>
            <a:r>
              <a:rPr lang="en-US" dirty="0" smtClean="0"/>
              <a:t>at </a:t>
            </a:r>
            <a:r>
              <a:rPr lang="en-US" dirty="0" smtClean="0"/>
              <a:t>his gate</a:t>
            </a:r>
          </a:p>
          <a:p>
            <a:r>
              <a:rPr lang="en-US" dirty="0" smtClean="0"/>
              <a:t>The Spirit inside told Peter to go without hesitation</a:t>
            </a:r>
          </a:p>
          <a:p>
            <a:r>
              <a:rPr lang="en-US" dirty="0" smtClean="0"/>
              <a:t>Next day, they left Joppa and arrive at Caesarea</a:t>
            </a:r>
          </a:p>
          <a:p>
            <a:r>
              <a:rPr lang="en-US" dirty="0" smtClean="0"/>
              <a:t>Cornelius and his household and other Gentiles are already waiting and ready for Peter’s message</a:t>
            </a:r>
          </a:p>
          <a:p>
            <a:r>
              <a:rPr lang="en-US" dirty="0" smtClean="0"/>
              <a:t>Peter now understands his 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50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10:34-43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Peter witnessed about Jesus</a:t>
            </a:r>
          </a:p>
          <a:p>
            <a:r>
              <a:rPr lang="en-US" dirty="0" smtClean="0"/>
              <a:t>God is not partial. Anyone from any nation who fears God and does what is right is welcome to Him</a:t>
            </a:r>
          </a:p>
          <a:p>
            <a:r>
              <a:rPr lang="en-US" dirty="0" smtClean="0"/>
              <a:t>“The thing” is Jesus’ death and resurrection  </a:t>
            </a:r>
            <a:r>
              <a:rPr lang="en-US" b="1" dirty="0" smtClean="0"/>
              <a:t>vs. 37</a:t>
            </a:r>
          </a:p>
          <a:p>
            <a:r>
              <a:rPr lang="en-US" dirty="0" smtClean="0"/>
              <a:t>There were chosen witnesses, beforehand, by God </a:t>
            </a:r>
            <a:r>
              <a:rPr lang="en-US" b="1" dirty="0" smtClean="0"/>
              <a:t>vs. 41</a:t>
            </a:r>
          </a:p>
          <a:p>
            <a:r>
              <a:rPr lang="en-US" dirty="0" smtClean="0"/>
              <a:t>Jesus is the One who has been appointed by God as Judge of the living and the dead </a:t>
            </a:r>
            <a:r>
              <a:rPr lang="en-US" b="1" dirty="0" smtClean="0"/>
              <a:t>vs. 42</a:t>
            </a:r>
          </a:p>
          <a:p>
            <a:r>
              <a:rPr lang="en-US" dirty="0" smtClean="0"/>
              <a:t>Those who believe, receive the same thing as those who repent: forgiveness of sins. Both are part of salvation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38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10:44-48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Holy Spirit fell on all listening to Peter and they spoke in tongues</a:t>
            </a:r>
          </a:p>
          <a:p>
            <a:r>
              <a:rPr lang="en-US" dirty="0" smtClean="0"/>
              <a:t>Then they were baptized in water in Jesus’ name</a:t>
            </a:r>
          </a:p>
          <a:p>
            <a:r>
              <a:rPr lang="en-US" dirty="0" smtClean="0"/>
              <a:t>Jewish believers were amazed because the same thing had happened to them!!  </a:t>
            </a:r>
            <a:r>
              <a:rPr lang="en-US" b="1" dirty="0" smtClean="0"/>
              <a:t>vs. 47</a:t>
            </a:r>
          </a:p>
          <a:p>
            <a:r>
              <a:rPr lang="en-US" dirty="0" smtClean="0"/>
              <a:t>Pentecost in Acts 2</a:t>
            </a:r>
          </a:p>
          <a:p>
            <a:r>
              <a:rPr lang="en-US" dirty="0" smtClean="0"/>
              <a:t>Speaking in tongues was evidence of the Holy Spirit being poured out on the Jew as well as the Gentile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3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Gen. 12:1-3  </a:t>
            </a:r>
            <a:r>
              <a:rPr lang="en-US" dirty="0" smtClean="0"/>
              <a:t>God promised Abram that all families of the earth would be blessed in him</a:t>
            </a:r>
          </a:p>
          <a:p>
            <a:r>
              <a:rPr lang="en-US" b="1" dirty="0" smtClean="0"/>
              <a:t>Gal. 3 </a:t>
            </a:r>
            <a:r>
              <a:rPr lang="en-US" dirty="0" smtClean="0"/>
              <a:t>God would justify the Gentiles by faith. Those of faith are blessed with Abraham the believer. There is neither Jew nor Gentile; now all are one in Christ.</a:t>
            </a:r>
          </a:p>
          <a:p>
            <a:r>
              <a:rPr lang="en-US" b="1" dirty="0" smtClean="0"/>
              <a:t>Rom. 1:16 </a:t>
            </a:r>
            <a:r>
              <a:rPr lang="en-US" dirty="0" smtClean="0"/>
              <a:t>Salvation was for the Jew first, then the Greek/Gentile</a:t>
            </a:r>
          </a:p>
          <a:p>
            <a:r>
              <a:rPr lang="en-US" b="1" dirty="0" smtClean="0"/>
              <a:t>Eph. 2:11-22; 3:4-9 </a:t>
            </a:r>
            <a:r>
              <a:rPr lang="en-US" dirty="0" smtClean="0"/>
              <a:t>Gentiles/uncircumcised, were far off but brought near by Christ.</a:t>
            </a:r>
          </a:p>
          <a:p>
            <a:r>
              <a:rPr lang="en-US" b="1" dirty="0" smtClean="0"/>
              <a:t>Now Jew and Gentile are being built together into God’s dwelling in the Spirit; the church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3537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11:1-18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Possible theme: </a:t>
            </a:r>
            <a:r>
              <a:rPr lang="en-US" dirty="0" smtClean="0"/>
              <a:t>Peter in Jerusalem for Gentile’s salvation, Barnabas and Saul in Antioch</a:t>
            </a:r>
          </a:p>
          <a:p>
            <a:r>
              <a:rPr lang="en-US" dirty="0" smtClean="0"/>
              <a:t>Peter goes to Jerusalem to explain the Gentile’s salvation to the Jews and gets criticized</a:t>
            </a:r>
          </a:p>
          <a:p>
            <a:r>
              <a:rPr lang="en-US" dirty="0" smtClean="0"/>
              <a:t>Peter explains his vision and Cornelius’s vision, both from the Spirit </a:t>
            </a:r>
          </a:p>
          <a:p>
            <a:r>
              <a:rPr lang="en-US" b="1" dirty="0" smtClean="0"/>
              <a:t>Vs. 14 </a:t>
            </a:r>
            <a:r>
              <a:rPr lang="en-US" dirty="0" smtClean="0"/>
              <a:t>The angel told him he would hear words by which he and his household would be </a:t>
            </a:r>
            <a:r>
              <a:rPr lang="en-US" b="1" dirty="0" smtClean="0"/>
              <a:t>saved</a:t>
            </a:r>
            <a:r>
              <a:rPr lang="en-US" dirty="0" smtClean="0"/>
              <a:t>!!!!</a:t>
            </a:r>
          </a:p>
          <a:p>
            <a:r>
              <a:rPr lang="en-US" dirty="0" smtClean="0"/>
              <a:t>God gave them the same </a:t>
            </a:r>
            <a:r>
              <a:rPr lang="en-US" b="1" dirty="0" smtClean="0"/>
              <a:t>gift</a:t>
            </a:r>
            <a:r>
              <a:rPr lang="en-US" dirty="0" smtClean="0"/>
              <a:t> He gave us!</a:t>
            </a:r>
          </a:p>
          <a:p>
            <a:r>
              <a:rPr lang="en-US" dirty="0" smtClean="0"/>
              <a:t>“Who was I that I could stand in God’s way?”</a:t>
            </a:r>
          </a:p>
          <a:p>
            <a:r>
              <a:rPr lang="en-US" dirty="0" smtClean="0"/>
              <a:t>God granted to the Gentiles the </a:t>
            </a:r>
            <a:r>
              <a:rPr lang="en-US" b="1" dirty="0" smtClean="0"/>
              <a:t>repentance leading to life  vs. 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702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ll power poin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fall power point</Template>
  <TotalTime>102</TotalTime>
  <Words>1258</Words>
  <Application>Microsoft Office PowerPoint</Application>
  <PresentationFormat>On-screen Show (4:3)</PresentationFormat>
  <Paragraphs>123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fall power point</vt:lpstr>
      <vt:lpstr>Acts Part 1</vt:lpstr>
      <vt:lpstr>Review</vt:lpstr>
      <vt:lpstr>Review</vt:lpstr>
      <vt:lpstr>Acts 10:1-8</vt:lpstr>
      <vt:lpstr>Acts 10:9-33</vt:lpstr>
      <vt:lpstr>Acts 10:34-43</vt:lpstr>
      <vt:lpstr>Acts 10:44-48</vt:lpstr>
      <vt:lpstr>Cross References</vt:lpstr>
      <vt:lpstr>Acts 11:1-18</vt:lpstr>
      <vt:lpstr>Baptized with the Holy Spirit</vt:lpstr>
      <vt:lpstr>Baptized with the Holy Spirit</vt:lpstr>
      <vt:lpstr>Peter given the keys </vt:lpstr>
      <vt:lpstr>Acts 11:19-30</vt:lpstr>
      <vt:lpstr>Acts 12:1-17</vt:lpstr>
      <vt:lpstr>Acts 12:18-25</vt:lpstr>
      <vt:lpstr>Application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Acts Part 1</dc:title>
  <dc:creator>Jenny Goins</dc:creator>
  <cp:lastModifiedBy>Jenny Goins</cp:lastModifiedBy>
  <cp:revision>23</cp:revision>
  <dcterms:created xsi:type="dcterms:W3CDTF">2020-11-11T12:10:38Z</dcterms:created>
  <dcterms:modified xsi:type="dcterms:W3CDTF">2020-11-11T20:14:51Z</dcterms:modified>
</cp:coreProperties>
</file>