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76800" y="2590800"/>
            <a:ext cx="4267200" cy="12954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3810000"/>
            <a:ext cx="4267200" cy="5334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96FEA34B-DC78-4C46-BF86-75BF5AF4938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A726CB6-BDF7-44A4-AA2C-EBF02CFC87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670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7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EA34B-DC78-4C46-BF86-75BF5AF4938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26CB6-BDF7-44A4-AA2C-EBF02CFC87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EA34B-DC78-4C46-BF86-75BF5AF4938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26CB6-BDF7-44A4-AA2C-EBF02CFC87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7335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274638"/>
            <a:ext cx="50482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EA34B-DC78-4C46-BF86-75BF5AF4938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26CB6-BDF7-44A4-AA2C-EBF02CFC87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EA34B-DC78-4C46-BF86-75BF5AF4938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26CB6-BDF7-44A4-AA2C-EBF02CFC87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EA34B-DC78-4C46-BF86-75BF5AF4938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26CB6-BDF7-44A4-AA2C-EBF02CFC87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339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3373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EA34B-DC78-4C46-BF86-75BF5AF4938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26CB6-BDF7-44A4-AA2C-EBF02CFC87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EA34B-DC78-4C46-BF86-75BF5AF4938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26CB6-BDF7-44A4-AA2C-EBF02CFC87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2" y="1535113"/>
            <a:ext cx="3582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1012" y="2174875"/>
            <a:ext cx="35829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4000" y="1535113"/>
            <a:ext cx="3352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2174875"/>
            <a:ext cx="335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EA34B-DC78-4C46-BF86-75BF5AF4938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26CB6-BDF7-44A4-AA2C-EBF02CFC87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EA34B-DC78-4C46-BF86-75BF5AF4938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26CB6-BDF7-44A4-AA2C-EBF02CFC87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EA34B-DC78-4C46-BF86-75BF5AF4938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26CB6-BDF7-44A4-AA2C-EBF02CFC87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3050"/>
            <a:ext cx="25908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73050"/>
            <a:ext cx="4343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1435100"/>
            <a:ext cx="25908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EA34B-DC78-4C46-BF86-75BF5AF4938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26CB6-BDF7-44A4-AA2C-EBF02CFC87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74638"/>
            <a:ext cx="6934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143000"/>
            <a:ext cx="69342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6FEA34B-DC78-4C46-BF86-75BF5AF4938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A726CB6-BDF7-44A4-AA2C-EBF02CFC870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accent2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accent2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Acts Part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21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Acts 8:20-24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Peter’s Answer:</a:t>
            </a:r>
          </a:p>
          <a:p>
            <a:r>
              <a:rPr lang="en-US" dirty="0" smtClean="0"/>
              <a:t>You are perishing (with your money)</a:t>
            </a:r>
          </a:p>
          <a:p>
            <a:r>
              <a:rPr lang="en-US" dirty="0" smtClean="0"/>
              <a:t>You have no part or portion in the matter</a:t>
            </a:r>
          </a:p>
          <a:p>
            <a:r>
              <a:rPr lang="en-US" dirty="0" smtClean="0"/>
              <a:t>You heart is not right before God</a:t>
            </a:r>
          </a:p>
          <a:p>
            <a:r>
              <a:rPr lang="en-US" dirty="0" smtClean="0"/>
              <a:t>You need to repent and be forgiven (not saved)</a:t>
            </a:r>
          </a:p>
          <a:p>
            <a:r>
              <a:rPr lang="en-US" dirty="0" smtClean="0"/>
              <a:t>You are in the gall of bitterness and bondage of iniquity (sin)</a:t>
            </a:r>
          </a:p>
          <a:p>
            <a:r>
              <a:rPr lang="en-US" dirty="0" smtClean="0"/>
              <a:t>Description of an unsaved man: he had a cognitive faith rather than a saving faith (Sproul)</a:t>
            </a:r>
          </a:p>
          <a:p>
            <a:r>
              <a:rPr lang="en-US" dirty="0" smtClean="0"/>
              <a:t>Simon asked Peter and John to pray that those things would not come upon him, not for deliverance of his sin. Fear, but not repentance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20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John 2:23-25 </a:t>
            </a:r>
            <a:r>
              <a:rPr lang="en-US" dirty="0" smtClean="0"/>
              <a:t>True salvation is a matter of the heart</a:t>
            </a:r>
          </a:p>
          <a:p>
            <a:r>
              <a:rPr lang="en-US" dirty="0" smtClean="0"/>
              <a:t>Jesus didn’t entrust Himself to some who believed because He knew what was in them</a:t>
            </a:r>
          </a:p>
          <a:p>
            <a:r>
              <a:rPr lang="en-US" b="1" dirty="0" smtClean="0"/>
              <a:t>Rom. 8:9 </a:t>
            </a:r>
            <a:r>
              <a:rPr lang="en-US" dirty="0" smtClean="0"/>
              <a:t>If there is no Spirit of Christ within, there is no salvation – that one does not belong to Christ</a:t>
            </a:r>
          </a:p>
          <a:p>
            <a:r>
              <a:rPr lang="en-US" b="1" dirty="0" smtClean="0"/>
              <a:t>Acts 8:25 </a:t>
            </a:r>
            <a:r>
              <a:rPr lang="en-US" dirty="0" smtClean="0"/>
              <a:t>Peter </a:t>
            </a:r>
            <a:r>
              <a:rPr lang="en-US" dirty="0"/>
              <a:t>and John </a:t>
            </a:r>
            <a:r>
              <a:rPr lang="en-US" dirty="0" smtClean="0"/>
              <a:t>preached </a:t>
            </a:r>
            <a:r>
              <a:rPr lang="en-US" dirty="0"/>
              <a:t>the gospel on their way back to Jerusalem ( where the church </a:t>
            </a:r>
            <a:r>
              <a:rPr lang="en-US" dirty="0" smtClean="0"/>
              <a:t>was </a:t>
            </a:r>
            <a:r>
              <a:rPr lang="en-US" dirty="0"/>
              <a:t>being ravaged)</a:t>
            </a:r>
          </a:p>
          <a:p>
            <a:r>
              <a:rPr lang="en-US" b="1" dirty="0"/>
              <a:t>Luke 24 </a:t>
            </a:r>
            <a:r>
              <a:rPr lang="en-US" dirty="0"/>
              <a:t>and </a:t>
            </a:r>
            <a:r>
              <a:rPr lang="en-US" b="1" dirty="0"/>
              <a:t>Matt. 28 </a:t>
            </a:r>
            <a:r>
              <a:rPr lang="en-US" dirty="0"/>
              <a:t>were being </a:t>
            </a:r>
            <a:r>
              <a:rPr lang="en-US" dirty="0" smtClean="0"/>
              <a:t>fulfilled. Men of Israel were calling Samaritans to salvation, repentance of sins was being proclaimed to all the nations.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9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Acts 8:26-40  Ethiopian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Philip was sent by an angel to an Ethiopian eunuch</a:t>
            </a:r>
          </a:p>
          <a:p>
            <a:r>
              <a:rPr lang="en-US" dirty="0" smtClean="0"/>
              <a:t>He had come from the horn of Africa to Jerusalem, simply to worship!! </a:t>
            </a:r>
            <a:r>
              <a:rPr lang="en-US" smtClean="0"/>
              <a:t>(Further </a:t>
            </a:r>
            <a:r>
              <a:rPr lang="en-US" dirty="0" smtClean="0"/>
              <a:t>than our </a:t>
            </a:r>
            <a:r>
              <a:rPr lang="en-US" smtClean="0"/>
              <a:t>east coast)</a:t>
            </a:r>
            <a:endParaRPr lang="en-US" dirty="0" smtClean="0"/>
          </a:p>
          <a:p>
            <a:r>
              <a:rPr lang="en-US" dirty="0" smtClean="0"/>
              <a:t>He was reading </a:t>
            </a:r>
            <a:r>
              <a:rPr lang="en-US" b="1" dirty="0" smtClean="0"/>
              <a:t>Isaiah 53, </a:t>
            </a:r>
            <a:r>
              <a:rPr lang="en-US" dirty="0" smtClean="0"/>
              <a:t>but not understanding it</a:t>
            </a:r>
          </a:p>
          <a:p>
            <a:r>
              <a:rPr lang="en-US" dirty="0" smtClean="0"/>
              <a:t>Philip preached Jesus to him, he believed and was baptized with water: public profession of Christ</a:t>
            </a:r>
          </a:p>
          <a:p>
            <a:r>
              <a:rPr lang="en-US" dirty="0" smtClean="0"/>
              <a:t>When THEY came up out of the water, the Spirit of the Lord snatched Philip away to </a:t>
            </a:r>
            <a:r>
              <a:rPr lang="en-US" dirty="0" err="1" smtClean="0"/>
              <a:t>Azotus</a:t>
            </a:r>
            <a:r>
              <a:rPr lang="en-US" dirty="0" smtClean="0"/>
              <a:t>.</a:t>
            </a:r>
          </a:p>
          <a:p>
            <a:r>
              <a:rPr lang="en-US" dirty="0" smtClean="0"/>
              <a:t>Philip continues preaching the gospel, wherever he may be….. Obeying </a:t>
            </a:r>
            <a:r>
              <a:rPr lang="en-US" b="1" dirty="0" smtClean="0"/>
              <a:t>Acts 1:8</a:t>
            </a:r>
          </a:p>
          <a:p>
            <a:r>
              <a:rPr lang="en-US" dirty="0" smtClean="0"/>
              <a:t>Philip experienced Pentecost, and now supernatural travel (possibly about 62 miles)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60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Acts 8:1-3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Possible theme: </a:t>
            </a:r>
            <a:r>
              <a:rPr lang="en-US" b="1" dirty="0" smtClean="0"/>
              <a:t>Philip in Samaria, Simon, Eunuch</a:t>
            </a:r>
          </a:p>
          <a:p>
            <a:r>
              <a:rPr lang="en-US" b="1" dirty="0" smtClean="0"/>
              <a:t>Vs. 1-3  </a:t>
            </a:r>
            <a:r>
              <a:rPr lang="en-US" dirty="0" smtClean="0"/>
              <a:t>Saul approved of Stephen’s stoning</a:t>
            </a:r>
          </a:p>
          <a:p>
            <a:r>
              <a:rPr lang="en-US" b="1" dirty="0" smtClean="0"/>
              <a:t>THAT DAY </a:t>
            </a:r>
            <a:r>
              <a:rPr lang="en-US" dirty="0" smtClean="0"/>
              <a:t>persecution of the church in Jerusalem began</a:t>
            </a:r>
          </a:p>
          <a:p>
            <a:r>
              <a:rPr lang="en-US" dirty="0" smtClean="0"/>
              <a:t>Believers were scattered, but the apostles remained in Jerusalem</a:t>
            </a:r>
          </a:p>
          <a:p>
            <a:r>
              <a:rPr lang="en-US" dirty="0" smtClean="0"/>
              <a:t>Saul began ravaging the church</a:t>
            </a:r>
          </a:p>
          <a:p>
            <a:r>
              <a:rPr lang="en-US" dirty="0" smtClean="0"/>
              <a:t>Saul had men and women dragged off to prison</a:t>
            </a:r>
          </a:p>
          <a:p>
            <a:r>
              <a:rPr lang="en-US" dirty="0" smtClean="0"/>
              <a:t>Ravage: </a:t>
            </a:r>
            <a:r>
              <a:rPr lang="en-US" dirty="0" err="1" smtClean="0"/>
              <a:t>lumainomai</a:t>
            </a:r>
            <a:r>
              <a:rPr lang="en-US" dirty="0" smtClean="0"/>
              <a:t> – to treat shamefully or with injury, to devastate, ruin, treat with indignity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40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Acts 8:4-8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Those who had been scattered started preaching!</a:t>
            </a:r>
          </a:p>
          <a:p>
            <a:r>
              <a:rPr lang="en-US" dirty="0" smtClean="0"/>
              <a:t>Philip: one of the 7, an evangelist, proclaimed Christ in Samaria</a:t>
            </a:r>
          </a:p>
          <a:p>
            <a:r>
              <a:rPr lang="en-US" dirty="0" smtClean="0"/>
              <a:t>He did signs and miracles</a:t>
            </a:r>
          </a:p>
          <a:p>
            <a:r>
              <a:rPr lang="en-US" dirty="0" smtClean="0"/>
              <a:t>Many were being healed and delivered from demons</a:t>
            </a:r>
          </a:p>
          <a:p>
            <a:r>
              <a:rPr lang="en-US" dirty="0" smtClean="0"/>
              <a:t>Samaria, a city under Satanic oppression, was rejoicing!</a:t>
            </a:r>
          </a:p>
          <a:p>
            <a:r>
              <a:rPr lang="en-US" dirty="0" smtClean="0"/>
              <a:t>Why would the demons shout when they came out?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89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Samaritans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2 Kings 17:21-41   </a:t>
            </a:r>
            <a:endParaRPr lang="en-US" dirty="0" smtClean="0"/>
          </a:p>
          <a:p>
            <a:r>
              <a:rPr lang="en-US" b="1" dirty="0" smtClean="0"/>
              <a:t>Northern Kingdom: Israel, with Samaria being its main city</a:t>
            </a:r>
          </a:p>
          <a:p>
            <a:r>
              <a:rPr lang="en-US" b="1" dirty="0" smtClean="0"/>
              <a:t>Southern Kingdom: Judah with only two tribes</a:t>
            </a:r>
          </a:p>
          <a:p>
            <a:r>
              <a:rPr lang="en-US" dirty="0" smtClean="0"/>
              <a:t>Israel: evil kingdom involved in idol worship and child sacrifice</a:t>
            </a:r>
          </a:p>
          <a:p>
            <a:r>
              <a:rPr lang="en-US" dirty="0" smtClean="0"/>
              <a:t>Result: mixed blood lines and various ways of worshipping</a:t>
            </a:r>
          </a:p>
          <a:p>
            <a:r>
              <a:rPr lang="en-US" b="1" dirty="0" smtClean="0"/>
              <a:t>Vs. 32, 41 </a:t>
            </a:r>
            <a:r>
              <a:rPr lang="en-US" dirty="0" smtClean="0"/>
              <a:t>They feared the Lord and served their own gods…..</a:t>
            </a:r>
          </a:p>
          <a:p>
            <a:r>
              <a:rPr lang="en-US" dirty="0" smtClean="0"/>
              <a:t>How do WE do that?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12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Samaritans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Matt. 10:5-6  </a:t>
            </a:r>
            <a:r>
              <a:rPr lang="en-US" dirty="0" smtClean="0"/>
              <a:t>Jesus named three groups: Jews, Gentiles and Samaritans</a:t>
            </a:r>
          </a:p>
          <a:p>
            <a:r>
              <a:rPr lang="en-US" b="1" dirty="0" smtClean="0"/>
              <a:t>Rom. 1:16 </a:t>
            </a:r>
            <a:r>
              <a:rPr lang="en-US" dirty="0" smtClean="0"/>
              <a:t>Says the gospel was for the Jew FIRST</a:t>
            </a:r>
          </a:p>
          <a:p>
            <a:r>
              <a:rPr lang="en-US" dirty="0" smtClean="0"/>
              <a:t>“Go to the lost sheep of Israel”  Do NOT enter any city of the Samaritans. Do NOT go in the way of the Gentiles…….Why?</a:t>
            </a:r>
          </a:p>
          <a:p>
            <a:r>
              <a:rPr lang="en-US" b="1" dirty="0" smtClean="0"/>
              <a:t>John 4:1-42  </a:t>
            </a:r>
            <a:r>
              <a:rPr lang="en-US" dirty="0" smtClean="0"/>
              <a:t>Samaritans were hated by the Jews</a:t>
            </a:r>
          </a:p>
          <a:p>
            <a:r>
              <a:rPr lang="en-US" dirty="0" smtClean="0"/>
              <a:t>Yet, Jesus talked with the Samaritan woman</a:t>
            </a:r>
          </a:p>
          <a:p>
            <a:r>
              <a:rPr lang="en-US" dirty="0" smtClean="0"/>
              <a:t>She believed what Jesus said, and MANY people of </a:t>
            </a:r>
            <a:r>
              <a:rPr lang="en-US" dirty="0" err="1" smtClean="0"/>
              <a:t>Sychar</a:t>
            </a:r>
            <a:r>
              <a:rPr lang="en-US" dirty="0" smtClean="0"/>
              <a:t> also believed……she fulfilled </a:t>
            </a:r>
            <a:r>
              <a:rPr lang="en-US" b="1" dirty="0" smtClean="0"/>
              <a:t>Acts 1:8</a:t>
            </a:r>
          </a:p>
          <a:p>
            <a:r>
              <a:rPr lang="en-US" dirty="0" smtClean="0"/>
              <a:t>“Many believed and knew for themselves that “the One is indeed the Savior of the world.”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55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Acts 8:9-13  Simon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Simon: a magician who amazed the Samaritans</a:t>
            </a:r>
          </a:p>
          <a:p>
            <a:r>
              <a:rPr lang="en-US" dirty="0" smtClean="0"/>
              <a:t>They called him, “The Great Power of God”</a:t>
            </a:r>
          </a:p>
          <a:p>
            <a:r>
              <a:rPr lang="en-US" dirty="0" smtClean="0"/>
              <a:t>Philip preached the gospel; they believed him now instead of Simon, and they were baptized: men and women alike</a:t>
            </a:r>
          </a:p>
          <a:p>
            <a:r>
              <a:rPr lang="en-US" dirty="0" smtClean="0"/>
              <a:t>In Jerusalem, men and women alike were being dragged off to prison</a:t>
            </a:r>
          </a:p>
          <a:p>
            <a:r>
              <a:rPr lang="en-US" dirty="0" smtClean="0"/>
              <a:t>Even Simon believed and was baptized, amazed at the signs and miracles Philip was doing</a:t>
            </a:r>
          </a:p>
          <a:p>
            <a:r>
              <a:rPr lang="en-US" dirty="0" smtClean="0"/>
              <a:t>Did Simon get saved?</a:t>
            </a:r>
          </a:p>
          <a:p>
            <a:r>
              <a:rPr lang="en-US" dirty="0" smtClean="0"/>
              <a:t>Did he believe the whole gospel?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7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Gospel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Rom. 1:16  </a:t>
            </a:r>
            <a:r>
              <a:rPr lang="en-US" dirty="0" smtClean="0"/>
              <a:t>IT is the power of God unto salvation</a:t>
            </a:r>
          </a:p>
          <a:p>
            <a:r>
              <a:rPr lang="en-US" b="1" dirty="0" smtClean="0"/>
              <a:t>I Cor. 15:1-8 </a:t>
            </a:r>
            <a:endParaRPr lang="en-US" dirty="0" smtClean="0"/>
          </a:p>
          <a:p>
            <a:r>
              <a:rPr lang="en-US" dirty="0" smtClean="0"/>
              <a:t>Jesus died for our sins according to the Scripture</a:t>
            </a:r>
          </a:p>
          <a:p>
            <a:r>
              <a:rPr lang="en-US" dirty="0" smtClean="0"/>
              <a:t>He was buried: proof of His death</a:t>
            </a:r>
          </a:p>
          <a:p>
            <a:r>
              <a:rPr lang="en-US" dirty="0" smtClean="0"/>
              <a:t>He was raised the third day</a:t>
            </a:r>
          </a:p>
          <a:p>
            <a:r>
              <a:rPr lang="en-US" dirty="0" smtClean="0"/>
              <a:t>He appeared to many, showing proof of His resurrection</a:t>
            </a:r>
          </a:p>
          <a:p>
            <a:r>
              <a:rPr lang="en-US" dirty="0" smtClean="0"/>
              <a:t>THIS is the witness they/we are to give in accordance with Acts 1:8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18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Acts 8:14-17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Holy Spirit is given by the laying on of hands</a:t>
            </a:r>
          </a:p>
          <a:p>
            <a:r>
              <a:rPr lang="en-US" dirty="0" smtClean="0"/>
              <a:t>Apostles in Jerusalem, where the church is being ravaged, send Peter and John to Samaria</a:t>
            </a:r>
          </a:p>
          <a:p>
            <a:r>
              <a:rPr lang="en-US" dirty="0" smtClean="0"/>
              <a:t>Jews TOUCHED Samaritans!</a:t>
            </a:r>
          </a:p>
          <a:p>
            <a:r>
              <a:rPr lang="en-US" dirty="0" smtClean="0"/>
              <a:t>They bridged the gap between the Jews and the Samaritans</a:t>
            </a:r>
          </a:p>
          <a:p>
            <a:r>
              <a:rPr lang="en-US" dirty="0" smtClean="0"/>
              <a:t>ALL who repent and are baptized in Jesus’ name will receive the Holy Spirit</a:t>
            </a:r>
          </a:p>
          <a:p>
            <a:r>
              <a:rPr lang="en-US" b="1" dirty="0" smtClean="0"/>
              <a:t>Did Simon repent? </a:t>
            </a:r>
            <a:r>
              <a:rPr lang="en-US" dirty="0" smtClean="0"/>
              <a:t>Have a change of mind so as to have a change of life?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01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Acts 8:18-19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Simon SAW that the Spirit was bestowed through the laying on of the apostles’ hands and offered them money</a:t>
            </a:r>
          </a:p>
          <a:p>
            <a:r>
              <a:rPr lang="en-US" dirty="0" smtClean="0"/>
              <a:t>His attention had turned to Peter and John instead of Philip. Why?</a:t>
            </a:r>
          </a:p>
          <a:p>
            <a:r>
              <a:rPr lang="en-US" dirty="0" smtClean="0"/>
              <a:t>The Holy Spirit did not come upon the believers until Peter and John began laying their hands on them (not Philip?)</a:t>
            </a:r>
          </a:p>
          <a:p>
            <a:r>
              <a:rPr lang="en-US" dirty="0" smtClean="0"/>
              <a:t>“Give this authority to me as well, so that everyone on whom I lay my hands may receive the Holy Spirit.” Every believer or everyone? So Simon would decide who received Him and who didn’t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63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ll power poin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fall power point</Template>
  <TotalTime>128</TotalTime>
  <Words>945</Words>
  <Application>Microsoft Office PowerPoint</Application>
  <PresentationFormat>On-screen Show (4:3)</PresentationFormat>
  <Paragraphs>87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fall power point</vt:lpstr>
      <vt:lpstr>Acts Part 1</vt:lpstr>
      <vt:lpstr>Acts 8:1-3</vt:lpstr>
      <vt:lpstr>Acts 8:4-8</vt:lpstr>
      <vt:lpstr>Samaritans</vt:lpstr>
      <vt:lpstr>Samaritans</vt:lpstr>
      <vt:lpstr>Acts 8:9-13  Simon</vt:lpstr>
      <vt:lpstr>The Gospel</vt:lpstr>
      <vt:lpstr>Acts 8:14-17</vt:lpstr>
      <vt:lpstr>Acts 8:18-19</vt:lpstr>
      <vt:lpstr>Acts 8:20-24</vt:lpstr>
      <vt:lpstr>Cross References</vt:lpstr>
      <vt:lpstr>Acts 8:26-40  Ethiopian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Acts Part 1</dc:title>
  <dc:creator>Jenny Goins</dc:creator>
  <cp:lastModifiedBy>Jenny Goins</cp:lastModifiedBy>
  <cp:revision>18</cp:revision>
  <dcterms:created xsi:type="dcterms:W3CDTF">2020-10-21T13:27:22Z</dcterms:created>
  <dcterms:modified xsi:type="dcterms:W3CDTF">2020-10-21T15:36:06Z</dcterms:modified>
</cp:coreProperties>
</file>