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C3BA423F-2DC0-4C9E-902E-F50B7B7A17D9}" type="datetimeFigureOut">
              <a:rPr lang="en-US" smtClean="0"/>
              <a:t>10/14/2020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BA423F-2DC0-4C9E-902E-F50B7B7A17D9}" type="datetimeFigureOut">
              <a:rPr lang="en-US" smtClean="0"/>
              <a:t>10/14/2020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2FAB66-9BC0-42F0-981C-E766BA8E85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3BA423F-2DC0-4C9E-902E-F50B7B7A17D9}" type="datetimeFigureOut">
              <a:rPr lang="en-US" smtClean="0"/>
              <a:t>10/14/2020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2FAB66-9BC0-42F0-981C-E766BA8E85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Acts Part 1</a:t>
            </a:r>
            <a:endParaRPr lang="en-US" dirty="0"/>
          </a:p>
        </p:txBody>
      </p:sp>
      <p:sp>
        <p:nvSpPr>
          <p:cNvPr id="3" name="Subtitle 2"/>
          <p:cNvSpPr>
            <a:spLocks noGrp="1"/>
          </p:cNvSpPr>
          <p:nvPr>
            <p:ph type="subTitle" idx="1"/>
          </p:nvPr>
        </p:nvSpPr>
        <p:spPr/>
        <p:txBody>
          <a:bodyPr/>
          <a:lstStyle/>
          <a:p>
            <a:r>
              <a:rPr lang="en-US" dirty="0" smtClean="0"/>
              <a:t>Lesson 5</a:t>
            </a:r>
            <a:endParaRPr lang="en-US" dirty="0"/>
          </a:p>
        </p:txBody>
      </p:sp>
    </p:spTree>
    <p:extLst>
      <p:ext uri="{BB962C8B-B14F-4D97-AF65-F5344CB8AC3E}">
        <p14:creationId xmlns:p14="http://schemas.microsoft.com/office/powerpoint/2010/main" val="1233899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addresses Temple</a:t>
            </a:r>
            <a:endParaRPr lang="en-US" dirty="0"/>
          </a:p>
        </p:txBody>
      </p:sp>
      <p:sp>
        <p:nvSpPr>
          <p:cNvPr id="3" name="Content Placeholder 2"/>
          <p:cNvSpPr>
            <a:spLocks noGrp="1"/>
          </p:cNvSpPr>
          <p:nvPr>
            <p:ph idx="1"/>
          </p:nvPr>
        </p:nvSpPr>
        <p:spPr/>
        <p:txBody>
          <a:bodyPr/>
          <a:lstStyle/>
          <a:p>
            <a:r>
              <a:rPr lang="en-US" b="1" dirty="0" smtClean="0"/>
              <a:t>Vs. 44-50  </a:t>
            </a:r>
            <a:r>
              <a:rPr lang="en-US" dirty="0" smtClean="0"/>
              <a:t>Moses built the Tabernacle according to the pattern God had given him. </a:t>
            </a:r>
          </a:p>
          <a:p>
            <a:r>
              <a:rPr lang="en-US" dirty="0" smtClean="0"/>
              <a:t>David wanted to build a permanent dwelling for God, but Solomon built the house in Jerusalem.</a:t>
            </a:r>
          </a:p>
          <a:p>
            <a:r>
              <a:rPr lang="en-US" b="1" dirty="0" smtClean="0"/>
              <a:t>Is. 66:1-2 </a:t>
            </a:r>
            <a:r>
              <a:rPr lang="en-US" dirty="0" smtClean="0"/>
              <a:t>God created everything and lives in heaven  (not houses)</a:t>
            </a:r>
          </a:p>
          <a:p>
            <a:r>
              <a:rPr lang="en-US" b="1" dirty="0" smtClean="0"/>
              <a:t>Vs. 51-53 </a:t>
            </a:r>
            <a:r>
              <a:rPr lang="en-US" dirty="0" smtClean="0"/>
              <a:t>The Council was just like their fathers in resisting the Holy Spirit: obstinate and stiff necked</a:t>
            </a:r>
          </a:p>
          <a:p>
            <a:r>
              <a:rPr lang="en-US" dirty="0" smtClean="0"/>
              <a:t>The fathers persecuted and killed the prophets, and THEY murdered Jesus. They received the Law, but didn’t keep it.</a:t>
            </a:r>
          </a:p>
          <a:p>
            <a:endParaRPr lang="en-US" dirty="0"/>
          </a:p>
        </p:txBody>
      </p:sp>
    </p:spTree>
    <p:extLst>
      <p:ext uri="{BB962C8B-B14F-4D97-AF65-F5344CB8AC3E}">
        <p14:creationId xmlns:p14="http://schemas.microsoft.com/office/powerpoint/2010/main" val="383520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7</a:t>
            </a:r>
            <a:endParaRPr lang="en-US" dirty="0"/>
          </a:p>
        </p:txBody>
      </p:sp>
      <p:sp>
        <p:nvSpPr>
          <p:cNvPr id="3" name="Content Placeholder 2"/>
          <p:cNvSpPr>
            <a:spLocks noGrp="1"/>
          </p:cNvSpPr>
          <p:nvPr>
            <p:ph idx="1"/>
          </p:nvPr>
        </p:nvSpPr>
        <p:spPr/>
        <p:txBody>
          <a:bodyPr/>
          <a:lstStyle/>
          <a:p>
            <a:r>
              <a:rPr lang="en-US" b="1" dirty="0" smtClean="0"/>
              <a:t>Vs. 54-60  </a:t>
            </a:r>
            <a:r>
              <a:rPr lang="en-US" dirty="0" smtClean="0"/>
              <a:t>They killed Stephen, because he said he saw Jesus at God’s right hand.</a:t>
            </a:r>
          </a:p>
          <a:p>
            <a:r>
              <a:rPr lang="en-US" b="1" dirty="0" smtClean="0"/>
              <a:t>Mk. 14:61-62  </a:t>
            </a:r>
            <a:r>
              <a:rPr lang="en-US" dirty="0" smtClean="0"/>
              <a:t>Jesus told the Council the same thing</a:t>
            </a:r>
          </a:p>
          <a:p>
            <a:r>
              <a:rPr lang="en-US" dirty="0" smtClean="0"/>
              <a:t>They covered their ears because they didn’t want to hear: they were uncircumcised in their heart and ears</a:t>
            </a:r>
          </a:p>
          <a:p>
            <a:r>
              <a:rPr lang="en-US" dirty="0" smtClean="0"/>
              <a:t>As Stephen AND Jesus were being killed, they spoke about forgiveness.</a:t>
            </a:r>
          </a:p>
          <a:p>
            <a:r>
              <a:rPr lang="en-US" dirty="0" smtClean="0"/>
              <a:t>Jesus committed His spirit to God; Stephen committed his to Jesus.</a:t>
            </a:r>
          </a:p>
          <a:p>
            <a:r>
              <a:rPr lang="en-US" b="1" dirty="0" smtClean="0"/>
              <a:t>Luke 9:23-26 </a:t>
            </a:r>
            <a:r>
              <a:rPr lang="en-US" dirty="0" smtClean="0"/>
              <a:t>Stephen gained his life by losing it to Jesus</a:t>
            </a:r>
            <a:endParaRPr lang="en-US" dirty="0"/>
          </a:p>
        </p:txBody>
      </p:sp>
    </p:spTree>
    <p:extLst>
      <p:ext uri="{BB962C8B-B14F-4D97-AF65-F5344CB8AC3E}">
        <p14:creationId xmlns:p14="http://schemas.microsoft.com/office/powerpoint/2010/main" val="41123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and the Tent of Meeting</a:t>
            </a:r>
            <a:endParaRPr lang="en-US" dirty="0"/>
          </a:p>
        </p:txBody>
      </p:sp>
      <p:sp>
        <p:nvSpPr>
          <p:cNvPr id="3" name="Content Placeholder 2"/>
          <p:cNvSpPr>
            <a:spLocks noGrp="1"/>
          </p:cNvSpPr>
          <p:nvPr>
            <p:ph idx="1"/>
          </p:nvPr>
        </p:nvSpPr>
        <p:spPr/>
        <p:txBody>
          <a:bodyPr/>
          <a:lstStyle/>
          <a:p>
            <a:r>
              <a:rPr lang="en-US" b="1" dirty="0" smtClean="0"/>
              <a:t>Ex. 33  </a:t>
            </a:r>
            <a:r>
              <a:rPr lang="en-US" dirty="0" smtClean="0"/>
              <a:t>The people saw Moses go into the Tent of Meeting, where he met with the Lord and they watched as the cloud would descend and stand at the entrance of the tent, and the LORD would speak with Moses.</a:t>
            </a:r>
          </a:p>
          <a:p>
            <a:r>
              <a:rPr lang="en-US" b="1" dirty="0" smtClean="0"/>
              <a:t>Everyone</a:t>
            </a:r>
            <a:r>
              <a:rPr lang="en-US" dirty="0" smtClean="0"/>
              <a:t> who sought the LORD would go out to the tent of meeting which was outside the camp</a:t>
            </a:r>
          </a:p>
          <a:p>
            <a:r>
              <a:rPr lang="en-US" dirty="0" smtClean="0"/>
              <a:t>They </a:t>
            </a:r>
            <a:r>
              <a:rPr lang="en-US" b="1" dirty="0" smtClean="0"/>
              <a:t>all stood </a:t>
            </a:r>
            <a:r>
              <a:rPr lang="en-US" dirty="0" smtClean="0"/>
              <a:t>when Moses walked out to the Tent of Meeting!</a:t>
            </a:r>
          </a:p>
          <a:p>
            <a:r>
              <a:rPr lang="en-US" b="1" dirty="0" smtClean="0"/>
              <a:t>How often do I go into “The Tent of Meeting”?</a:t>
            </a:r>
          </a:p>
          <a:p>
            <a:r>
              <a:rPr lang="en-US" b="1" dirty="0" smtClean="0"/>
              <a:t>Does it create the desire for others to seek the Lord and have Him talk with them?</a:t>
            </a:r>
            <a:endParaRPr lang="en-US" b="1" dirty="0"/>
          </a:p>
        </p:txBody>
      </p:sp>
    </p:spTree>
    <p:extLst>
      <p:ext uri="{BB962C8B-B14F-4D97-AF65-F5344CB8AC3E}">
        <p14:creationId xmlns:p14="http://schemas.microsoft.com/office/powerpoint/2010/main" val="17920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Which chapter?</a:t>
            </a:r>
          </a:p>
          <a:p>
            <a:r>
              <a:rPr lang="en-US" dirty="0" smtClean="0"/>
              <a:t>Healing of the lame man</a:t>
            </a:r>
          </a:p>
          <a:p>
            <a:r>
              <a:rPr lang="en-US" b="1" dirty="0" err="1" smtClean="0"/>
              <a:t>Chp</a:t>
            </a:r>
            <a:r>
              <a:rPr lang="en-US" b="1" dirty="0" smtClean="0"/>
              <a:t>. 3</a:t>
            </a:r>
          </a:p>
          <a:p>
            <a:r>
              <a:rPr lang="en-US" dirty="0" smtClean="0"/>
              <a:t>Peter and John jailed, go tell their companions, about 5,000 added to the church</a:t>
            </a:r>
          </a:p>
          <a:p>
            <a:r>
              <a:rPr lang="en-US" b="1" dirty="0" err="1" smtClean="0"/>
              <a:t>Chp</a:t>
            </a:r>
            <a:r>
              <a:rPr lang="en-US" b="1" dirty="0" smtClean="0"/>
              <a:t>. 4</a:t>
            </a:r>
          </a:p>
          <a:p>
            <a:r>
              <a:rPr lang="en-US" dirty="0" smtClean="0"/>
              <a:t>Jesus ascended and sends the apostles out</a:t>
            </a:r>
          </a:p>
          <a:p>
            <a:r>
              <a:rPr lang="en-US" b="1" dirty="0" err="1" smtClean="0"/>
              <a:t>Chp</a:t>
            </a:r>
            <a:r>
              <a:rPr lang="en-US" b="1" dirty="0" smtClean="0"/>
              <a:t>. 1</a:t>
            </a:r>
          </a:p>
          <a:p>
            <a:r>
              <a:rPr lang="en-US" dirty="0" smtClean="0"/>
              <a:t>Pentecost</a:t>
            </a:r>
          </a:p>
          <a:p>
            <a:r>
              <a:rPr lang="en-US" b="1" dirty="0" err="1" smtClean="0"/>
              <a:t>Chp</a:t>
            </a:r>
            <a:r>
              <a:rPr lang="en-US" b="1" dirty="0" smtClean="0"/>
              <a:t>. 2</a:t>
            </a:r>
          </a:p>
          <a:p>
            <a:r>
              <a:rPr lang="en-US" dirty="0" smtClean="0"/>
              <a:t>Ananias and </a:t>
            </a:r>
            <a:r>
              <a:rPr lang="en-US" dirty="0" err="1" smtClean="0"/>
              <a:t>Sapphira</a:t>
            </a:r>
            <a:r>
              <a:rPr lang="en-US" dirty="0" smtClean="0"/>
              <a:t>….</a:t>
            </a:r>
          </a:p>
          <a:p>
            <a:r>
              <a:rPr lang="en-US" b="1" dirty="0" err="1" smtClean="0"/>
              <a:t>Chp</a:t>
            </a:r>
            <a:r>
              <a:rPr lang="en-US" b="1" dirty="0" smtClean="0"/>
              <a:t>. 5</a:t>
            </a:r>
          </a:p>
          <a:p>
            <a:endParaRPr lang="en-US" dirty="0"/>
          </a:p>
        </p:txBody>
      </p:sp>
    </p:spTree>
    <p:extLst>
      <p:ext uri="{BB962C8B-B14F-4D97-AF65-F5344CB8AC3E}">
        <p14:creationId xmlns:p14="http://schemas.microsoft.com/office/powerpoint/2010/main" val="122326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6</a:t>
            </a:r>
            <a:endParaRPr lang="en-US" dirty="0"/>
          </a:p>
        </p:txBody>
      </p:sp>
      <p:sp>
        <p:nvSpPr>
          <p:cNvPr id="3" name="Content Placeholder 2"/>
          <p:cNvSpPr>
            <a:spLocks noGrp="1"/>
          </p:cNvSpPr>
          <p:nvPr>
            <p:ph idx="1"/>
          </p:nvPr>
        </p:nvSpPr>
        <p:spPr/>
        <p:txBody>
          <a:bodyPr/>
          <a:lstStyle/>
          <a:p>
            <a:r>
              <a:rPr lang="en-US" b="1" dirty="0" smtClean="0"/>
              <a:t>Possible theme: </a:t>
            </a:r>
            <a:r>
              <a:rPr lang="en-US" dirty="0" smtClean="0"/>
              <a:t>7 chosen, Stephen accused</a:t>
            </a:r>
          </a:p>
          <a:p>
            <a:r>
              <a:rPr lang="en-US" b="1" dirty="0" smtClean="0"/>
              <a:t>Vs. 1-6  </a:t>
            </a:r>
            <a:r>
              <a:rPr lang="en-US" dirty="0" smtClean="0"/>
              <a:t>At the time when the disciples were increasing, </a:t>
            </a:r>
            <a:r>
              <a:rPr lang="en-US" b="1" dirty="0" smtClean="0"/>
              <a:t>because:</a:t>
            </a:r>
          </a:p>
          <a:p>
            <a:r>
              <a:rPr lang="en-US" dirty="0" smtClean="0"/>
              <a:t>The Lord was adding to their number  </a:t>
            </a:r>
            <a:r>
              <a:rPr lang="en-US" b="1" dirty="0" smtClean="0"/>
              <a:t>2:47</a:t>
            </a:r>
          </a:p>
          <a:p>
            <a:r>
              <a:rPr lang="en-US" dirty="0" smtClean="0"/>
              <a:t>The apostles were witnessing in Jesus’ name </a:t>
            </a:r>
            <a:r>
              <a:rPr lang="en-US" b="1" dirty="0" smtClean="0"/>
              <a:t>6:4</a:t>
            </a:r>
          </a:p>
          <a:p>
            <a:r>
              <a:rPr lang="en-US" dirty="0" smtClean="0"/>
              <a:t>A complaint arose about the care of the widows</a:t>
            </a:r>
          </a:p>
          <a:p>
            <a:r>
              <a:rPr lang="en-US" dirty="0" smtClean="0"/>
              <a:t>Cross references in </a:t>
            </a:r>
            <a:r>
              <a:rPr lang="en-US" b="1" dirty="0" smtClean="0"/>
              <a:t>Deut. 26, Ps. 146, Is. 1, I Tim. 5 and James 1:27</a:t>
            </a:r>
          </a:p>
          <a:p>
            <a:r>
              <a:rPr lang="en-US" dirty="0" smtClean="0"/>
              <a:t>The Lord protects them with specific instructions about their care, protection and provision.</a:t>
            </a:r>
          </a:p>
          <a:p>
            <a:r>
              <a:rPr lang="en-US" dirty="0" smtClean="0"/>
              <a:t>This is NOT to be the ministry of the apostles</a:t>
            </a:r>
          </a:p>
          <a:p>
            <a:endParaRPr lang="en-US" dirty="0"/>
          </a:p>
        </p:txBody>
      </p:sp>
    </p:spTree>
    <p:extLst>
      <p:ext uri="{BB962C8B-B14F-4D97-AF65-F5344CB8AC3E}">
        <p14:creationId xmlns:p14="http://schemas.microsoft.com/office/powerpoint/2010/main" val="5327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6</a:t>
            </a:r>
            <a:endParaRPr lang="en-US" dirty="0"/>
          </a:p>
        </p:txBody>
      </p:sp>
      <p:sp>
        <p:nvSpPr>
          <p:cNvPr id="3" name="Content Placeholder 2"/>
          <p:cNvSpPr>
            <a:spLocks noGrp="1"/>
          </p:cNvSpPr>
          <p:nvPr>
            <p:ph idx="1"/>
          </p:nvPr>
        </p:nvSpPr>
        <p:spPr/>
        <p:txBody>
          <a:bodyPr/>
          <a:lstStyle/>
          <a:p>
            <a:r>
              <a:rPr lang="en-US" dirty="0" smtClean="0"/>
              <a:t>Other men were selected to oversee this ministry:</a:t>
            </a:r>
          </a:p>
          <a:p>
            <a:r>
              <a:rPr lang="en-US" dirty="0" smtClean="0"/>
              <a:t>Seven men</a:t>
            </a:r>
          </a:p>
          <a:p>
            <a:r>
              <a:rPr lang="en-US" dirty="0" smtClean="0"/>
              <a:t>Good reputation</a:t>
            </a:r>
          </a:p>
          <a:p>
            <a:r>
              <a:rPr lang="en-US" dirty="0" smtClean="0"/>
              <a:t>Full of the Holy Spirit and wisdom</a:t>
            </a:r>
          </a:p>
          <a:p>
            <a:r>
              <a:rPr lang="en-US" dirty="0" smtClean="0"/>
              <a:t>Put in charge of serving</a:t>
            </a:r>
          </a:p>
          <a:p>
            <a:r>
              <a:rPr lang="en-US" dirty="0" smtClean="0"/>
              <a:t>Selected by the WHOLE congregation</a:t>
            </a:r>
          </a:p>
          <a:p>
            <a:r>
              <a:rPr lang="en-US" dirty="0" smtClean="0"/>
              <a:t>Brought to the apostles who prayed over them and laid hands on them.</a:t>
            </a:r>
          </a:p>
          <a:p>
            <a:r>
              <a:rPr lang="en-US" dirty="0" smtClean="0"/>
              <a:t>Prayer was part of everything the apostles did</a:t>
            </a:r>
            <a:endParaRPr lang="en-US" dirty="0"/>
          </a:p>
        </p:txBody>
      </p:sp>
    </p:spTree>
    <p:extLst>
      <p:ext uri="{BB962C8B-B14F-4D97-AF65-F5344CB8AC3E}">
        <p14:creationId xmlns:p14="http://schemas.microsoft.com/office/powerpoint/2010/main" val="2620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on of hands</a:t>
            </a:r>
            <a:endParaRPr lang="en-US" dirty="0"/>
          </a:p>
        </p:txBody>
      </p:sp>
      <p:sp>
        <p:nvSpPr>
          <p:cNvPr id="3" name="Content Placeholder 2"/>
          <p:cNvSpPr>
            <a:spLocks noGrp="1"/>
          </p:cNvSpPr>
          <p:nvPr>
            <p:ph idx="1"/>
          </p:nvPr>
        </p:nvSpPr>
        <p:spPr/>
        <p:txBody>
          <a:bodyPr/>
          <a:lstStyle/>
          <a:p>
            <a:r>
              <a:rPr lang="en-US" b="1" dirty="0" smtClean="0"/>
              <a:t>Cross References:</a:t>
            </a:r>
          </a:p>
          <a:p>
            <a:r>
              <a:rPr lang="en-US" b="1" dirty="0" smtClean="0"/>
              <a:t>Num. 27:15-23  </a:t>
            </a:r>
            <a:r>
              <a:rPr lang="en-US" dirty="0" smtClean="0"/>
              <a:t>God told Moses to lay his hands on Joshua to commission him as the leader of Israel and to put some of Moses’ authority on him so the people would obey him.</a:t>
            </a:r>
          </a:p>
          <a:p>
            <a:r>
              <a:rPr lang="en-US" b="1" dirty="0" smtClean="0"/>
              <a:t>I Tim. 5:17-22 </a:t>
            </a:r>
            <a:r>
              <a:rPr lang="en-US" dirty="0" smtClean="0"/>
              <a:t>Do NOT lay hands upon anyone too hastily and thereby share responsibility for the sins of others; keep yourself free from sin.</a:t>
            </a:r>
          </a:p>
          <a:p>
            <a:r>
              <a:rPr lang="en-US" dirty="0" smtClean="0"/>
              <a:t>How appropriate would this practice be for the church today?</a:t>
            </a:r>
          </a:p>
          <a:p>
            <a:r>
              <a:rPr lang="en-US" dirty="0" smtClean="0"/>
              <a:t>Is this a serious action by the church today?</a:t>
            </a:r>
            <a:endParaRPr lang="en-US" dirty="0"/>
          </a:p>
        </p:txBody>
      </p:sp>
    </p:spTree>
    <p:extLst>
      <p:ext uri="{BB962C8B-B14F-4D97-AF65-F5344CB8AC3E}">
        <p14:creationId xmlns:p14="http://schemas.microsoft.com/office/powerpoint/2010/main" val="196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6</a:t>
            </a:r>
            <a:endParaRPr lang="en-US" dirty="0"/>
          </a:p>
        </p:txBody>
      </p:sp>
      <p:sp>
        <p:nvSpPr>
          <p:cNvPr id="3" name="Content Placeholder 2"/>
          <p:cNvSpPr>
            <a:spLocks noGrp="1"/>
          </p:cNvSpPr>
          <p:nvPr>
            <p:ph idx="1"/>
          </p:nvPr>
        </p:nvSpPr>
        <p:spPr/>
        <p:txBody>
          <a:bodyPr/>
          <a:lstStyle/>
          <a:p>
            <a:r>
              <a:rPr lang="en-US" b="1" dirty="0" smtClean="0"/>
              <a:t>Vs. 7 </a:t>
            </a:r>
            <a:r>
              <a:rPr lang="en-US" dirty="0" smtClean="0"/>
              <a:t>The word of God kept on spreading BECAUSE the apostles did not neglect their ministry of prayer and teaching</a:t>
            </a:r>
          </a:p>
          <a:p>
            <a:r>
              <a:rPr lang="en-US" dirty="0" smtClean="0"/>
              <a:t>Even priests were getting saved!! </a:t>
            </a:r>
          </a:p>
          <a:p>
            <a:r>
              <a:rPr lang="en-US" b="1" dirty="0" smtClean="0"/>
              <a:t>Vs. 8-15   </a:t>
            </a:r>
            <a:r>
              <a:rPr lang="en-US" dirty="0" smtClean="0"/>
              <a:t>Stephen, one of the chosen 7</a:t>
            </a:r>
          </a:p>
          <a:p>
            <a:r>
              <a:rPr lang="en-US" dirty="0" smtClean="0"/>
              <a:t>Full of faith, the Spirit, grace and power</a:t>
            </a:r>
          </a:p>
          <a:p>
            <a:r>
              <a:rPr lang="en-US" dirty="0" smtClean="0"/>
              <a:t>Performed signs and wonders (not an apostle!)</a:t>
            </a:r>
          </a:p>
          <a:p>
            <a:r>
              <a:rPr lang="en-US" dirty="0" smtClean="0"/>
              <a:t>Spoke with wisdom and the Spirit</a:t>
            </a:r>
          </a:p>
          <a:p>
            <a:r>
              <a:rPr lang="en-US" dirty="0" smtClean="0"/>
              <a:t>Synagogue of the Freedmen brought false witness against him: Blasphemous words against Moses and God, and spoke against this holy place and the Law</a:t>
            </a:r>
            <a:endParaRPr lang="en-US" dirty="0"/>
          </a:p>
        </p:txBody>
      </p:sp>
    </p:spTree>
    <p:extLst>
      <p:ext uri="{BB962C8B-B14F-4D97-AF65-F5344CB8AC3E}">
        <p14:creationId xmlns:p14="http://schemas.microsoft.com/office/powerpoint/2010/main" val="35811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Witness</a:t>
            </a:r>
            <a:endParaRPr lang="en-US" dirty="0"/>
          </a:p>
        </p:txBody>
      </p:sp>
      <p:sp>
        <p:nvSpPr>
          <p:cNvPr id="3" name="Content Placeholder 2"/>
          <p:cNvSpPr>
            <a:spLocks noGrp="1"/>
          </p:cNvSpPr>
          <p:nvPr>
            <p:ph idx="1"/>
          </p:nvPr>
        </p:nvSpPr>
        <p:spPr/>
        <p:txBody>
          <a:bodyPr/>
          <a:lstStyle/>
          <a:p>
            <a:r>
              <a:rPr lang="en-US" b="1" dirty="0" smtClean="0"/>
              <a:t>Against Jesus:</a:t>
            </a:r>
          </a:p>
          <a:p>
            <a:r>
              <a:rPr lang="en-US" b="1" dirty="0" smtClean="0"/>
              <a:t>John 2:18-22</a:t>
            </a:r>
            <a:r>
              <a:rPr lang="en-US" dirty="0" smtClean="0"/>
              <a:t> Jesus spoke of His body, the temple, that would be destroyed and then raised in 3 days</a:t>
            </a:r>
          </a:p>
          <a:p>
            <a:r>
              <a:rPr lang="en-US" b="1" dirty="0" smtClean="0"/>
              <a:t>Matt. 26:60-61 </a:t>
            </a:r>
            <a:r>
              <a:rPr lang="en-US" dirty="0" smtClean="0"/>
              <a:t>False witnesses against Jesus used against Him saying He would destroy THE Temple</a:t>
            </a:r>
          </a:p>
          <a:p>
            <a:r>
              <a:rPr lang="en-US" b="1" dirty="0" smtClean="0"/>
              <a:t>Against Stephen:</a:t>
            </a:r>
          </a:p>
          <a:p>
            <a:r>
              <a:rPr lang="en-US" b="1" dirty="0" smtClean="0"/>
              <a:t>Ex. 20:16  </a:t>
            </a:r>
            <a:r>
              <a:rPr lang="en-US" dirty="0" smtClean="0"/>
              <a:t>Ten commandments</a:t>
            </a:r>
          </a:p>
          <a:p>
            <a:r>
              <a:rPr lang="en-US" b="1" dirty="0" smtClean="0"/>
              <a:t>Deut. 19:15-19 </a:t>
            </a:r>
            <a:r>
              <a:rPr lang="en-US" dirty="0" smtClean="0"/>
              <a:t>Judges are to thoroughly investigate matters so the Council should have thoroughly investigated the accusations against Stephen</a:t>
            </a:r>
          </a:p>
          <a:p>
            <a:r>
              <a:rPr lang="en-US" b="1" dirty="0" smtClean="0"/>
              <a:t>Ex. 22:28; Lev. 24:11-16, 23</a:t>
            </a:r>
            <a:r>
              <a:rPr lang="en-US" dirty="0" smtClean="0"/>
              <a:t> If anyone curses God, death was the penalty, so if Stephen was guilty, stoning was his punishment. </a:t>
            </a:r>
            <a:endParaRPr lang="en-US" dirty="0"/>
          </a:p>
        </p:txBody>
      </p:sp>
    </p:spTree>
    <p:extLst>
      <p:ext uri="{BB962C8B-B14F-4D97-AF65-F5344CB8AC3E}">
        <p14:creationId xmlns:p14="http://schemas.microsoft.com/office/powerpoint/2010/main" val="9753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7</a:t>
            </a:r>
            <a:endParaRPr lang="en-US" dirty="0"/>
          </a:p>
        </p:txBody>
      </p:sp>
      <p:sp>
        <p:nvSpPr>
          <p:cNvPr id="3" name="Content Placeholder 2"/>
          <p:cNvSpPr>
            <a:spLocks noGrp="1"/>
          </p:cNvSpPr>
          <p:nvPr>
            <p:ph idx="1"/>
          </p:nvPr>
        </p:nvSpPr>
        <p:spPr/>
        <p:txBody>
          <a:bodyPr/>
          <a:lstStyle/>
          <a:p>
            <a:r>
              <a:rPr lang="en-US" b="1" dirty="0" smtClean="0"/>
              <a:t>Possible Theme: </a:t>
            </a:r>
            <a:r>
              <a:rPr lang="en-US" dirty="0" smtClean="0"/>
              <a:t>Stephen told Israel’s history to Council; stoned</a:t>
            </a:r>
          </a:p>
          <a:p>
            <a:r>
              <a:rPr lang="en-US" dirty="0" smtClean="0"/>
              <a:t>Stephen was before the very Council that had heard Jesus’ false witnesses and the accusations against the apostles. They wanted to KILL them.</a:t>
            </a:r>
          </a:p>
          <a:p>
            <a:r>
              <a:rPr lang="en-US" b="1" dirty="0" smtClean="0"/>
              <a:t>Vs. 1 </a:t>
            </a:r>
            <a:r>
              <a:rPr lang="en-US" dirty="0" smtClean="0"/>
              <a:t>Are these things so?  What things?  </a:t>
            </a:r>
          </a:p>
          <a:p>
            <a:r>
              <a:rPr lang="en-US" b="1" dirty="0" smtClean="0"/>
              <a:t>Vs. 2-8  </a:t>
            </a:r>
            <a:r>
              <a:rPr lang="en-US" dirty="0" smtClean="0"/>
              <a:t>Abraham obeyed God and received the covenant of circumcision, descendants and land</a:t>
            </a:r>
          </a:p>
          <a:p>
            <a:r>
              <a:rPr lang="en-US" b="1" dirty="0" smtClean="0"/>
              <a:t>Vs. 9-19  </a:t>
            </a:r>
            <a:r>
              <a:rPr lang="en-US" dirty="0" smtClean="0"/>
              <a:t>Joseph and how Abraham’s descendants went to Egypt, fulfilling prophecy. God multiplied Israel in Egypt.</a:t>
            </a:r>
          </a:p>
          <a:p>
            <a:endParaRPr lang="en-US" dirty="0"/>
          </a:p>
        </p:txBody>
      </p:sp>
    </p:spTree>
    <p:extLst>
      <p:ext uri="{BB962C8B-B14F-4D97-AF65-F5344CB8AC3E}">
        <p14:creationId xmlns:p14="http://schemas.microsoft.com/office/powerpoint/2010/main" val="40114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addresses Moses</a:t>
            </a:r>
            <a:endParaRPr lang="en-US" dirty="0"/>
          </a:p>
        </p:txBody>
      </p:sp>
      <p:sp>
        <p:nvSpPr>
          <p:cNvPr id="3" name="Content Placeholder 2"/>
          <p:cNvSpPr>
            <a:spLocks noGrp="1"/>
          </p:cNvSpPr>
          <p:nvPr>
            <p:ph idx="1"/>
          </p:nvPr>
        </p:nvSpPr>
        <p:spPr/>
        <p:txBody>
          <a:bodyPr/>
          <a:lstStyle/>
          <a:p>
            <a:r>
              <a:rPr lang="en-US" b="1" dirty="0" smtClean="0"/>
              <a:t>Vs. 20-43    </a:t>
            </a:r>
            <a:r>
              <a:rPr lang="en-US" dirty="0" smtClean="0"/>
              <a:t>Moses</a:t>
            </a:r>
          </a:p>
          <a:p>
            <a:r>
              <a:rPr lang="en-US" dirty="0" smtClean="0"/>
              <a:t>Moses thinks the people understand that he was the one to deliver them from Egypt, but, they didn’t</a:t>
            </a:r>
          </a:p>
          <a:p>
            <a:r>
              <a:rPr lang="en-US" dirty="0" smtClean="0"/>
              <a:t>He left Egypt for 40 years, God called him in the burning bush and made him a ruler and judge</a:t>
            </a:r>
          </a:p>
          <a:p>
            <a:r>
              <a:rPr lang="en-US" dirty="0" smtClean="0"/>
              <a:t>Moses did signs and wonders for 40 years in the wilderness and said God would raise up a prophet like him from Israel. (3:22-23): that was Jesus.</a:t>
            </a:r>
          </a:p>
          <a:p>
            <a:r>
              <a:rPr lang="en-US" dirty="0" smtClean="0"/>
              <a:t>God gave Moses His laws and he passed them on to the people, even to those Council members!</a:t>
            </a:r>
          </a:p>
          <a:p>
            <a:r>
              <a:rPr lang="en-US" dirty="0" smtClean="0"/>
              <a:t>The fathers rejected Moses, unwilling to obey they turned their hearts and ears back to Egypt and idolatry. Then God, turned away from them.</a:t>
            </a:r>
          </a:p>
          <a:p>
            <a:endParaRPr lang="en-US" dirty="0"/>
          </a:p>
        </p:txBody>
      </p:sp>
    </p:spTree>
    <p:extLst>
      <p:ext uri="{BB962C8B-B14F-4D97-AF65-F5344CB8AC3E}">
        <p14:creationId xmlns:p14="http://schemas.microsoft.com/office/powerpoint/2010/main" val="32675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63</TotalTime>
  <Words>998</Words>
  <Application>Microsoft Office PowerPoint</Application>
  <PresentationFormat>On-screen Show (4:3)</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fall power point</vt:lpstr>
      <vt:lpstr>Acts Part 1</vt:lpstr>
      <vt:lpstr>Review</vt:lpstr>
      <vt:lpstr>Acts 6</vt:lpstr>
      <vt:lpstr>Acts 6</vt:lpstr>
      <vt:lpstr>Laying on of hands</vt:lpstr>
      <vt:lpstr>Acts 6</vt:lpstr>
      <vt:lpstr>False Witness</vt:lpstr>
      <vt:lpstr>Acts 7</vt:lpstr>
      <vt:lpstr>Stephen addresses Moses</vt:lpstr>
      <vt:lpstr>Stephen addresses Temple</vt:lpstr>
      <vt:lpstr>Acts 7</vt:lpstr>
      <vt:lpstr>Moses and the Tent of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Part 1</dc:title>
  <dc:creator>Jenny Goins</dc:creator>
  <cp:lastModifiedBy>Jenny Goins</cp:lastModifiedBy>
  <cp:revision>18</cp:revision>
  <dcterms:created xsi:type="dcterms:W3CDTF">2020-10-14T12:02:33Z</dcterms:created>
  <dcterms:modified xsi:type="dcterms:W3CDTF">2020-10-14T13:06:24Z</dcterms:modified>
</cp:coreProperties>
</file>