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5790286-9E03-452A-B8E8-DCCDCF6986F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28DF0D2-76C3-4590-8F05-2F2531812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90286-9E03-452A-B8E8-DCCDCF6986F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F0D2-76C3-4590-8F05-2F2531812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90286-9E03-452A-B8E8-DCCDCF6986F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F0D2-76C3-4590-8F05-2F2531812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90286-9E03-452A-B8E8-DCCDCF6986F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F0D2-76C3-4590-8F05-2F2531812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90286-9E03-452A-B8E8-DCCDCF6986F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F0D2-76C3-4590-8F05-2F2531812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90286-9E03-452A-B8E8-DCCDCF6986F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F0D2-76C3-4590-8F05-2F2531812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90286-9E03-452A-B8E8-DCCDCF6986F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F0D2-76C3-4590-8F05-2F2531812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90286-9E03-452A-B8E8-DCCDCF6986F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F0D2-76C3-4590-8F05-2F2531812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90286-9E03-452A-B8E8-DCCDCF6986F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F0D2-76C3-4590-8F05-2F2531812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90286-9E03-452A-B8E8-DCCDCF6986F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F0D2-76C3-4590-8F05-2F2531812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90286-9E03-452A-B8E8-DCCDCF6986F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F0D2-76C3-4590-8F05-2F2531812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90286-9E03-452A-B8E8-DCCDCF6986F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F0D2-76C3-4590-8F05-2F2531812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5790286-9E03-452A-B8E8-DCCDCF6986F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8DF0D2-76C3-4590-8F05-2F25318127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Acts Part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3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4:23-30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went back and shared with their companions all that had happened</a:t>
            </a:r>
          </a:p>
          <a:p>
            <a:r>
              <a:rPr lang="en-US" b="1" dirty="0" smtClean="0"/>
              <a:t>Result:</a:t>
            </a:r>
            <a:r>
              <a:rPr lang="en-US" dirty="0" smtClean="0"/>
              <a:t> Worshipped and glorified God, not Peter and John</a:t>
            </a:r>
          </a:p>
          <a:p>
            <a:r>
              <a:rPr lang="en-US" b="1" dirty="0" smtClean="0"/>
              <a:t>Result:</a:t>
            </a:r>
            <a:r>
              <a:rPr lang="en-US" dirty="0" smtClean="0"/>
              <a:t> Praising God as Creator and Sovereign ruler over all. His plan will not be thwarted: “Your hand and Your purpose predestined to occur in Jesus, happened….even with Herod, Pontius Pilate, the Gentiles and Israelites.”</a:t>
            </a:r>
          </a:p>
          <a:p>
            <a:r>
              <a:rPr lang="en-US" dirty="0" smtClean="0"/>
              <a:t>They asked God to take note of the Council’s threats</a:t>
            </a:r>
          </a:p>
          <a:p>
            <a:r>
              <a:rPr lang="en-US" dirty="0" smtClean="0"/>
              <a:t>Asked to be granted to speak boldly for Him; to extend His hand to heal, and for signs and wonders to take place through the name of Jesus, through them</a:t>
            </a:r>
          </a:p>
        </p:txBody>
      </p:sp>
    </p:spTree>
    <p:extLst>
      <p:ext uri="{BB962C8B-B14F-4D97-AF65-F5344CB8AC3E}">
        <p14:creationId xmlns:p14="http://schemas.microsoft.com/office/powerpoint/2010/main" val="101410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4:31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Result:</a:t>
            </a:r>
            <a:r>
              <a:rPr lang="en-US" dirty="0" smtClean="0"/>
              <a:t> The place where they had gathered together was shaken, and they were ALL filled with the Holy Spirit and began to speak….the word of God with boldness.  (not in tongues)</a:t>
            </a:r>
          </a:p>
          <a:p>
            <a:r>
              <a:rPr lang="en-US" dirty="0" smtClean="0"/>
              <a:t>Do I pray like that?</a:t>
            </a:r>
          </a:p>
          <a:p>
            <a:r>
              <a:rPr lang="en-US" dirty="0" smtClean="0"/>
              <a:t>Do I expect power like that in my prayers?</a:t>
            </a:r>
          </a:p>
          <a:p>
            <a:r>
              <a:rPr lang="en-US" dirty="0" smtClean="0"/>
              <a:t>Am I  being a witness for Jesus Christ “right in the corner where I live?”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8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for Context </a:t>
            </a:r>
            <a:r>
              <a:rPr lang="en-US" dirty="0" err="1" smtClean="0"/>
              <a:t>Chp</a:t>
            </a:r>
            <a:r>
              <a:rPr lang="en-US" dirty="0" smtClean="0"/>
              <a:t>. 1-2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Jesus appeared to the apostles over 40 days AFTER His resurrection; spoke of the kingdom of God</a:t>
            </a:r>
          </a:p>
          <a:p>
            <a:r>
              <a:rPr lang="en-US" dirty="0" smtClean="0"/>
              <a:t>Commanded them NOT to leave Jerusalem: Wait</a:t>
            </a:r>
          </a:p>
          <a:p>
            <a:r>
              <a:rPr lang="en-US" dirty="0" smtClean="0"/>
              <a:t>When Holy Spirit comes on them, they will receive power and be His witnesses. He came 10 days later</a:t>
            </a:r>
          </a:p>
          <a:p>
            <a:r>
              <a:rPr lang="en-US" dirty="0" smtClean="0"/>
              <a:t>Jesus taken up into heaven on a cloud</a:t>
            </a:r>
          </a:p>
          <a:p>
            <a:r>
              <a:rPr lang="en-US" dirty="0" smtClean="0"/>
              <a:t>Apostles go from Mt. of Olives to Jerusalem and wait, along with 120 others. Choose Matthias</a:t>
            </a:r>
          </a:p>
          <a:p>
            <a:r>
              <a:rPr lang="en-US" b="1" dirty="0" smtClean="0"/>
              <a:t>Acts 2</a:t>
            </a:r>
            <a:r>
              <a:rPr lang="en-US" dirty="0" smtClean="0"/>
              <a:t> is fulfillment of </a:t>
            </a:r>
            <a:r>
              <a:rPr lang="en-US" b="1" dirty="0" smtClean="0"/>
              <a:t>Acts 1:5,8</a:t>
            </a:r>
          </a:p>
          <a:p>
            <a:r>
              <a:rPr lang="en-US" dirty="0" smtClean="0"/>
              <a:t>Day of Pentecost comes: all filled with Holy Spirit and speak of the mighty deeds of God in other tongues/languages…..about 3,000 saved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9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3:1-10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Possible theme: </a:t>
            </a:r>
            <a:r>
              <a:rPr lang="en-US" dirty="0" smtClean="0"/>
              <a:t>Peter and John heal lame man and witness about Jesus</a:t>
            </a:r>
          </a:p>
          <a:p>
            <a:r>
              <a:rPr lang="en-US" dirty="0" smtClean="0"/>
              <a:t>Peter and John went to the temple at 3 p.m.</a:t>
            </a:r>
          </a:p>
          <a:p>
            <a:r>
              <a:rPr lang="en-US" dirty="0" smtClean="0"/>
              <a:t>Peter heals the lame man at the Beautiful Gate</a:t>
            </a:r>
          </a:p>
          <a:p>
            <a:r>
              <a:rPr lang="en-US" dirty="0" smtClean="0"/>
              <a:t>Spoke to the man, Look at us! Then told him to walk in the name of Jesus the Nazarene</a:t>
            </a:r>
          </a:p>
          <a:p>
            <a:r>
              <a:rPr lang="en-US" dirty="0" smtClean="0"/>
              <a:t>People who </a:t>
            </a:r>
            <a:r>
              <a:rPr lang="en-US" dirty="0" smtClean="0"/>
              <a:t>saw </a:t>
            </a:r>
            <a:r>
              <a:rPr lang="en-US" dirty="0" smtClean="0"/>
              <a:t>him were filled with wonder and amazement </a:t>
            </a:r>
            <a:r>
              <a:rPr lang="en-US" b="1" dirty="0" smtClean="0"/>
              <a:t>(2:7,22)</a:t>
            </a:r>
          </a:p>
          <a:p>
            <a:r>
              <a:rPr lang="en-US" b="1" dirty="0" smtClean="0"/>
              <a:t>He was walking and praising…..the Lord, not Peter and John!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081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3:11-19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people were full of amazement</a:t>
            </a:r>
          </a:p>
          <a:p>
            <a:r>
              <a:rPr lang="en-US" dirty="0" smtClean="0"/>
              <a:t>Peter immediately starts to witness about Jesus</a:t>
            </a:r>
          </a:p>
          <a:p>
            <a:r>
              <a:rPr lang="en-US" b="1" dirty="0" smtClean="0"/>
              <a:t>Is. 42:1-8; 53:11 </a:t>
            </a:r>
            <a:r>
              <a:rPr lang="en-US" dirty="0" smtClean="0"/>
              <a:t>God chose Jesus and put His Spirit on Him, gave Him as a covenant to the people. He was “The Righteous One” who bore iniquities</a:t>
            </a:r>
          </a:p>
          <a:p>
            <a:r>
              <a:rPr lang="en-US" b="1" dirty="0" smtClean="0"/>
              <a:t>Gen. 1:26; 2:7 </a:t>
            </a:r>
            <a:r>
              <a:rPr lang="en-US" dirty="0" smtClean="0"/>
              <a:t>God, plural, made man in their image. He breathed into man the breath of life</a:t>
            </a:r>
          </a:p>
          <a:p>
            <a:r>
              <a:rPr lang="en-US" b="1" dirty="0" smtClean="0"/>
              <a:t>John 1:1-4;14:6; I John 5:11-12 </a:t>
            </a:r>
            <a:r>
              <a:rPr lang="en-US" dirty="0" smtClean="0"/>
              <a:t>Jesus is part of the Godhead who created man. In Him is the life and without Him, there is no life.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43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Peter’s witness – Acts 1:8;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Peter and John witnessed of Jesus’ resurrection</a:t>
            </a:r>
          </a:p>
          <a:p>
            <a:r>
              <a:rPr lang="en-US" dirty="0" smtClean="0"/>
              <a:t>Witnessed in Jerusalem, after Holy Spirit came upon them</a:t>
            </a:r>
          </a:p>
          <a:p>
            <a:r>
              <a:rPr lang="en-US" dirty="0" smtClean="0"/>
              <a:t>Pentecost enabled Peter to heal the lame man: two supernatural events that drew a crowd</a:t>
            </a:r>
          </a:p>
          <a:p>
            <a:r>
              <a:rPr lang="en-US" dirty="0" smtClean="0"/>
              <a:t>Peter explained both and gave Jesus the glory</a:t>
            </a:r>
          </a:p>
          <a:p>
            <a:r>
              <a:rPr lang="en-US" dirty="0" smtClean="0"/>
              <a:t>That crowd had put Jesus to death! But God raised Him from the dead, which the apostles had been a witness to.</a:t>
            </a:r>
          </a:p>
          <a:p>
            <a:r>
              <a:rPr lang="en-US" dirty="0" smtClean="0"/>
              <a:t>God foretold what would happen in the prophets</a:t>
            </a:r>
          </a:p>
          <a:p>
            <a:r>
              <a:rPr lang="en-US" dirty="0" smtClean="0"/>
              <a:t>Their witness of Jesus included repentance for their sins, belief in Jesus name; a return to His Word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3:20-26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Jesus is in heaven until the period of restoration: </a:t>
            </a:r>
            <a:r>
              <a:rPr lang="en-US" b="1" dirty="0" smtClean="0"/>
              <a:t>Acts 1:6  </a:t>
            </a:r>
            <a:r>
              <a:rPr lang="en-US" dirty="0" smtClean="0"/>
              <a:t>Part of the question the apostles asked </a:t>
            </a:r>
          </a:p>
          <a:p>
            <a:r>
              <a:rPr lang="en-US" b="1" dirty="0" smtClean="0"/>
              <a:t>Deut. 18:15, 18-19 </a:t>
            </a:r>
            <a:r>
              <a:rPr lang="en-US" dirty="0" smtClean="0"/>
              <a:t>Moses foretold that God would raise up a prophet like him: listen to Him! </a:t>
            </a:r>
          </a:p>
          <a:p>
            <a:r>
              <a:rPr lang="en-US" dirty="0" smtClean="0"/>
              <a:t>If you don’t listen, destruction, not restoration!</a:t>
            </a:r>
          </a:p>
          <a:p>
            <a:r>
              <a:rPr lang="en-US" dirty="0" smtClean="0"/>
              <a:t>Jesus was sent first to the Jews </a:t>
            </a:r>
            <a:r>
              <a:rPr lang="en-US" b="1" dirty="0" smtClean="0"/>
              <a:t>(Rom. 1:16)</a:t>
            </a:r>
            <a:r>
              <a:rPr lang="en-US" dirty="0" smtClean="0"/>
              <a:t> through the Abrahamic Covenant</a:t>
            </a:r>
          </a:p>
          <a:p>
            <a:r>
              <a:rPr lang="en-US" dirty="0" smtClean="0"/>
              <a:t>God promised that all the families of the earth would be blessed through Abraham’s descendant</a:t>
            </a:r>
          </a:p>
          <a:p>
            <a:r>
              <a:rPr lang="en-US" dirty="0" smtClean="0"/>
              <a:t>The blessing results from the turning; from wickedness by repentance of sins, to Jesus, Abraham’s descendant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6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</a:t>
            </a:r>
            <a:r>
              <a:rPr lang="en-US" dirty="0" smtClean="0"/>
              <a:t>4:1-9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Possible theme: </a:t>
            </a:r>
            <a:r>
              <a:rPr lang="en-US" dirty="0" smtClean="0"/>
              <a:t>Peter and John jailed, witnessed and report to companions</a:t>
            </a:r>
          </a:p>
          <a:p>
            <a:r>
              <a:rPr lang="en-US" dirty="0" smtClean="0"/>
              <a:t>Priests, Captain of the temple guard and Sadducees  put them in jail</a:t>
            </a:r>
          </a:p>
          <a:p>
            <a:r>
              <a:rPr lang="en-US" dirty="0" smtClean="0"/>
              <a:t>Many who heard believed, added 5,000 men</a:t>
            </a:r>
          </a:p>
          <a:p>
            <a:r>
              <a:rPr lang="en-US" dirty="0" smtClean="0"/>
              <a:t>Peter and John brought before: </a:t>
            </a:r>
            <a:r>
              <a:rPr lang="en-US" dirty="0"/>
              <a:t>r</a:t>
            </a:r>
            <a:r>
              <a:rPr lang="en-US" dirty="0" smtClean="0"/>
              <a:t>ulers, elders, scribes, </a:t>
            </a:r>
            <a:r>
              <a:rPr lang="en-US" dirty="0" err="1" smtClean="0"/>
              <a:t>Annas</a:t>
            </a:r>
            <a:r>
              <a:rPr lang="en-US" dirty="0" smtClean="0"/>
              <a:t> the high priest, Caiaphas, John, Alexander and all of high priestly descent</a:t>
            </a:r>
          </a:p>
          <a:p>
            <a:r>
              <a:rPr lang="en-US" b="1" dirty="0" smtClean="0"/>
              <a:t>One question: </a:t>
            </a:r>
            <a:r>
              <a:rPr lang="en-US" dirty="0" smtClean="0"/>
              <a:t>“By what power, or in what name, have you done this?”</a:t>
            </a:r>
          </a:p>
          <a:p>
            <a:r>
              <a:rPr lang="en-US" dirty="0" smtClean="0"/>
              <a:t>Peter, filled with Holy Spirit: power, boldness, confidence in his God….gave witness.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8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4:10-13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name of Jesus Christ the Nazarene this has been done</a:t>
            </a:r>
          </a:p>
          <a:p>
            <a:r>
              <a:rPr lang="en-US" dirty="0" smtClean="0"/>
              <a:t>The One: you crucified, </a:t>
            </a:r>
            <a:r>
              <a:rPr lang="en-US" b="1" dirty="0" smtClean="0"/>
              <a:t>but God </a:t>
            </a:r>
            <a:r>
              <a:rPr lang="en-US" dirty="0" smtClean="0"/>
              <a:t>raised from the dead</a:t>
            </a:r>
          </a:p>
          <a:p>
            <a:r>
              <a:rPr lang="en-US" dirty="0" smtClean="0"/>
              <a:t>You Builders: rejected the cornerstone, </a:t>
            </a:r>
            <a:r>
              <a:rPr lang="en-US" b="1" dirty="0" smtClean="0"/>
              <a:t>but God </a:t>
            </a:r>
            <a:r>
              <a:rPr lang="en-US" dirty="0" smtClean="0"/>
              <a:t>made Him the chief Cornerstone.</a:t>
            </a:r>
          </a:p>
          <a:p>
            <a:r>
              <a:rPr lang="en-US" dirty="0" smtClean="0"/>
              <a:t>The only One in whom salvation is found</a:t>
            </a:r>
          </a:p>
          <a:p>
            <a:r>
              <a:rPr lang="en-US" dirty="0" smtClean="0"/>
              <a:t>These leaders were amazed at their confidence</a:t>
            </a:r>
          </a:p>
          <a:p>
            <a:r>
              <a:rPr lang="en-US" b="1" dirty="0" smtClean="0"/>
              <a:t>Confidence: </a:t>
            </a:r>
            <a:r>
              <a:rPr lang="en-US" b="1" dirty="0" err="1" smtClean="0"/>
              <a:t>parresia</a:t>
            </a:r>
            <a:r>
              <a:rPr lang="en-US" b="1" dirty="0" smtClean="0"/>
              <a:t> </a:t>
            </a:r>
            <a:r>
              <a:rPr lang="en-US" dirty="0" smtClean="0"/>
              <a:t>– speaking publicly, freedom, liberty, bluntness, unreservedness: </a:t>
            </a:r>
            <a:r>
              <a:rPr lang="en-US" dirty="0" err="1" smtClean="0"/>
              <a:t>Zod</a:t>
            </a:r>
            <a:r>
              <a:rPr lang="en-US" dirty="0" smtClean="0"/>
              <a:t>. Perhaps the result of guilt being removed by the blood of Jesus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4:14-22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Result of their boldness:</a:t>
            </a:r>
            <a:r>
              <a:rPr lang="en-US" dirty="0" smtClean="0"/>
              <a:t> they witnessed and a man was healed</a:t>
            </a:r>
          </a:p>
          <a:p>
            <a:r>
              <a:rPr lang="en-US" b="1" dirty="0" smtClean="0"/>
              <a:t>Another result: </a:t>
            </a:r>
            <a:r>
              <a:rPr lang="en-US" dirty="0" smtClean="0"/>
              <a:t>jailed overnight, commanded NOT to speak in Jesus’ name anymore</a:t>
            </a:r>
          </a:p>
          <a:p>
            <a:r>
              <a:rPr lang="en-US" b="1" dirty="0" smtClean="0"/>
              <a:t>Answer:</a:t>
            </a:r>
            <a:r>
              <a:rPr lang="en-US" dirty="0" smtClean="0"/>
              <a:t> “Whether it is right in the sight of God to give heed to you rather than to God, you be the judge; for we cannot stop speaking about what we have seen and heard”    </a:t>
            </a:r>
            <a:r>
              <a:rPr lang="en-US" b="1" dirty="0" smtClean="0"/>
              <a:t>Acts 1:8</a:t>
            </a:r>
          </a:p>
          <a:p>
            <a:r>
              <a:rPr lang="en-US" dirty="0" smtClean="0"/>
              <a:t>Council found nothing to punish them for and let them 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1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ll power poi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 power point</Template>
  <TotalTime>83</TotalTime>
  <Words>960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fall power point</vt:lpstr>
      <vt:lpstr>Acts Part 1</vt:lpstr>
      <vt:lpstr>Review for Context Chp. 1-2</vt:lpstr>
      <vt:lpstr>Acts 3:1-10</vt:lpstr>
      <vt:lpstr>Acts 3:11-19</vt:lpstr>
      <vt:lpstr>Peter’s witness – Acts 1:8; 2</vt:lpstr>
      <vt:lpstr>Acts 3:20-26</vt:lpstr>
      <vt:lpstr>Acts 4:1-9</vt:lpstr>
      <vt:lpstr>Acts 4:10-13</vt:lpstr>
      <vt:lpstr>Acts 4:14-22</vt:lpstr>
      <vt:lpstr>Acts 4:23-30</vt:lpstr>
      <vt:lpstr>Acts 4:31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Goins</dc:creator>
  <cp:lastModifiedBy>Jenny Goins</cp:lastModifiedBy>
  <cp:revision>18</cp:revision>
  <dcterms:created xsi:type="dcterms:W3CDTF">2020-09-30T11:32:59Z</dcterms:created>
  <dcterms:modified xsi:type="dcterms:W3CDTF">2020-09-30T18:27:11Z</dcterms:modified>
</cp:coreProperties>
</file>