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F75E5531-63C9-4EC3-9598-7855043D467D}" type="datetimeFigureOut">
              <a:rPr lang="en-US" smtClean="0"/>
              <a:t>9/23/2020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5E5531-63C9-4EC3-9598-7855043D467D}" type="datetimeFigureOut">
              <a:rPr lang="en-US" smtClean="0"/>
              <a:t>9/23/2020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5E051E-2DC8-4CCC-9EDE-E059D991DE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75E5531-63C9-4EC3-9598-7855043D467D}" type="datetimeFigureOut">
              <a:rPr lang="en-US" smtClean="0"/>
              <a:t>9/23/2020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05E051E-2DC8-4CCC-9EDE-E059D991DE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Acts Part 1</a:t>
            </a:r>
            <a:endParaRPr lang="en-US" dirty="0"/>
          </a:p>
        </p:txBody>
      </p:sp>
      <p:sp>
        <p:nvSpPr>
          <p:cNvPr id="3" name="Subtitle 2"/>
          <p:cNvSpPr>
            <a:spLocks noGrp="1"/>
          </p:cNvSpPr>
          <p:nvPr>
            <p:ph type="subTitle" idx="1"/>
          </p:nvPr>
        </p:nvSpPr>
        <p:spPr/>
        <p:txBody>
          <a:bodyPr/>
          <a:lstStyle/>
          <a:p>
            <a:r>
              <a:rPr lang="en-US" dirty="0" smtClean="0"/>
              <a:t>Lesson 1</a:t>
            </a:r>
            <a:endParaRPr lang="en-US" dirty="0"/>
          </a:p>
        </p:txBody>
      </p:sp>
    </p:spTree>
    <p:extLst>
      <p:ext uri="{BB962C8B-B14F-4D97-AF65-F5344CB8AC3E}">
        <p14:creationId xmlns:p14="http://schemas.microsoft.com/office/powerpoint/2010/main" val="274770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1:9-11</a:t>
            </a:r>
            <a:endParaRPr lang="en-US" dirty="0"/>
          </a:p>
        </p:txBody>
      </p:sp>
      <p:sp>
        <p:nvSpPr>
          <p:cNvPr id="3" name="Content Placeholder 2"/>
          <p:cNvSpPr>
            <a:spLocks noGrp="1"/>
          </p:cNvSpPr>
          <p:nvPr>
            <p:ph idx="1"/>
          </p:nvPr>
        </p:nvSpPr>
        <p:spPr/>
        <p:txBody>
          <a:bodyPr/>
          <a:lstStyle/>
          <a:p>
            <a:r>
              <a:rPr lang="en-US" dirty="0" smtClean="0"/>
              <a:t>As the 11 watched, Jesus was lifted up, and received into heaven by a cloud, out of their sight…and ours</a:t>
            </a:r>
          </a:p>
          <a:p>
            <a:r>
              <a:rPr lang="en-US" dirty="0" smtClean="0"/>
              <a:t>Two men reassured the 11 saying Jesus would come back in the same way</a:t>
            </a:r>
          </a:p>
          <a:p>
            <a:r>
              <a:rPr lang="en-US" b="1" dirty="0" smtClean="0"/>
              <a:t>Luke 21:27 </a:t>
            </a:r>
            <a:r>
              <a:rPr lang="en-US" dirty="0" smtClean="0"/>
              <a:t>Son of Man will come in a cloud with power and great glory</a:t>
            </a:r>
          </a:p>
          <a:p>
            <a:r>
              <a:rPr lang="en-US" b="1" dirty="0" smtClean="0"/>
              <a:t>Mark 14:60-62 </a:t>
            </a:r>
            <a:r>
              <a:rPr lang="en-US" dirty="0" smtClean="0"/>
              <a:t>He is seated at the right hand of power and He’ll come with the clouds of heaven</a:t>
            </a:r>
          </a:p>
          <a:p>
            <a:r>
              <a:rPr lang="en-US" b="1" dirty="0" smtClean="0"/>
              <a:t>John 14:2-3 </a:t>
            </a:r>
            <a:r>
              <a:rPr lang="en-US" dirty="0" smtClean="0"/>
              <a:t>He went to prepare a place for us</a:t>
            </a:r>
          </a:p>
          <a:p>
            <a:r>
              <a:rPr lang="en-US" b="1" dirty="0" smtClean="0"/>
              <a:t>Eph. 1:20-24 </a:t>
            </a:r>
            <a:r>
              <a:rPr lang="en-US" dirty="0" smtClean="0"/>
              <a:t>He is now seated far above all other rule, authority, power and dominion</a:t>
            </a:r>
          </a:p>
          <a:p>
            <a:r>
              <a:rPr lang="en-US" b="1" dirty="0" smtClean="0"/>
              <a:t>Rom. 8:34 </a:t>
            </a:r>
            <a:r>
              <a:rPr lang="en-US" dirty="0" smtClean="0"/>
              <a:t>He intercedes for all believers from heaven</a:t>
            </a:r>
          </a:p>
          <a:p>
            <a:endParaRPr lang="en-US" dirty="0"/>
          </a:p>
        </p:txBody>
      </p:sp>
    </p:spTree>
    <p:extLst>
      <p:ext uri="{BB962C8B-B14F-4D97-AF65-F5344CB8AC3E}">
        <p14:creationId xmlns:p14="http://schemas.microsoft.com/office/powerpoint/2010/main" val="412802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1:12-14</a:t>
            </a:r>
            <a:endParaRPr lang="en-US" dirty="0"/>
          </a:p>
        </p:txBody>
      </p:sp>
      <p:sp>
        <p:nvSpPr>
          <p:cNvPr id="3" name="Content Placeholder 2"/>
          <p:cNvSpPr>
            <a:spLocks noGrp="1"/>
          </p:cNvSpPr>
          <p:nvPr>
            <p:ph idx="1"/>
          </p:nvPr>
        </p:nvSpPr>
        <p:spPr/>
        <p:txBody>
          <a:bodyPr/>
          <a:lstStyle/>
          <a:p>
            <a:r>
              <a:rPr lang="en-US" dirty="0" smtClean="0"/>
              <a:t>Apostles return to Jerusalem, a Sabbath day’s walk</a:t>
            </a:r>
          </a:p>
          <a:p>
            <a:r>
              <a:rPr lang="en-US" dirty="0" smtClean="0"/>
              <a:t>3,000-3,600 feet in Jesus’ time: ¾ of a mile</a:t>
            </a:r>
          </a:p>
          <a:p>
            <a:r>
              <a:rPr lang="en-US" b="1" dirty="0" smtClean="0"/>
              <a:t>Ex. 16:29 </a:t>
            </a:r>
            <a:r>
              <a:rPr lang="en-US" dirty="0" smtClean="0"/>
              <a:t>Remain every man in his place on the 7</a:t>
            </a:r>
            <a:r>
              <a:rPr lang="en-US" baseline="30000" dirty="0" smtClean="0"/>
              <a:t>th</a:t>
            </a:r>
            <a:r>
              <a:rPr lang="en-US" dirty="0" smtClean="0"/>
              <a:t> day.</a:t>
            </a:r>
          </a:p>
          <a:p>
            <a:r>
              <a:rPr lang="en-US" b="1" dirty="0" smtClean="0"/>
              <a:t>Luke 6:12-16 </a:t>
            </a:r>
            <a:r>
              <a:rPr lang="en-US" dirty="0" smtClean="0"/>
              <a:t>After praying all night, Jesus chose the 12 (including Judas!)</a:t>
            </a:r>
          </a:p>
          <a:p>
            <a:r>
              <a:rPr lang="en-US" b="1" dirty="0" smtClean="0"/>
              <a:t>John 7:2-5 </a:t>
            </a:r>
            <a:r>
              <a:rPr lang="en-US" dirty="0" smtClean="0"/>
              <a:t>His brothers did not believe and wanted Him to go into Judea where they sought to kill Him</a:t>
            </a:r>
          </a:p>
          <a:p>
            <a:r>
              <a:rPr lang="en-US" b="1" dirty="0" smtClean="0"/>
              <a:t>Luke 8:19-21 </a:t>
            </a:r>
            <a:r>
              <a:rPr lang="en-US" dirty="0" smtClean="0"/>
              <a:t>“My mother and My brothers are these who hear the Word of God and do it.”</a:t>
            </a:r>
          </a:p>
          <a:p>
            <a:r>
              <a:rPr lang="en-US" dirty="0" smtClean="0"/>
              <a:t>The apostles are in the upper room in one accord, continually devoted to prayer, as Jesus had been</a:t>
            </a:r>
            <a:endParaRPr lang="en-US" dirty="0"/>
          </a:p>
        </p:txBody>
      </p:sp>
    </p:spTree>
    <p:extLst>
      <p:ext uri="{BB962C8B-B14F-4D97-AF65-F5344CB8AC3E}">
        <p14:creationId xmlns:p14="http://schemas.microsoft.com/office/powerpoint/2010/main" val="1100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a:t>
            </a:r>
            <a:endParaRPr lang="en-US" dirty="0"/>
          </a:p>
        </p:txBody>
      </p:sp>
      <p:sp>
        <p:nvSpPr>
          <p:cNvPr id="3" name="Content Placeholder 2"/>
          <p:cNvSpPr>
            <a:spLocks noGrp="1"/>
          </p:cNvSpPr>
          <p:nvPr>
            <p:ph idx="1"/>
          </p:nvPr>
        </p:nvSpPr>
        <p:spPr/>
        <p:txBody>
          <a:bodyPr/>
          <a:lstStyle/>
          <a:p>
            <a:r>
              <a:rPr lang="en-US" dirty="0" smtClean="0"/>
              <a:t>Peter stands up, gives the story of Judas and his fate </a:t>
            </a:r>
          </a:p>
          <a:p>
            <a:pPr marL="0" indent="0">
              <a:buNone/>
            </a:pPr>
            <a:r>
              <a:rPr lang="en-US" dirty="0"/>
              <a:t> </a:t>
            </a:r>
            <a:r>
              <a:rPr lang="en-US" dirty="0" smtClean="0"/>
              <a:t>   and what needs to happen now</a:t>
            </a:r>
          </a:p>
          <a:p>
            <a:r>
              <a:rPr lang="en-US" dirty="0" smtClean="0"/>
              <a:t>He seems to be their spokesman. This man who Christ spoke to in </a:t>
            </a:r>
            <a:r>
              <a:rPr lang="en-US" b="1" dirty="0" smtClean="0"/>
              <a:t>Luke 22:31-32 </a:t>
            </a:r>
            <a:r>
              <a:rPr lang="en-US" dirty="0" smtClean="0"/>
              <a:t>“Simon, Simon, behold Satan has demanded to sift you like wheat; but I have prayed for you, that your faith may not fail; and you, when once you have turned again, strengthen your brothers.”    Same chapter that tells of Peter denying Christ three times.</a:t>
            </a:r>
          </a:p>
          <a:p>
            <a:r>
              <a:rPr lang="en-US" dirty="0" smtClean="0"/>
              <a:t> Peter the fisherman who caught more fish than his boat could hold  </a:t>
            </a:r>
            <a:r>
              <a:rPr lang="en-US" b="1" dirty="0" smtClean="0"/>
              <a:t>Luke 5</a:t>
            </a:r>
          </a:p>
          <a:p>
            <a:r>
              <a:rPr lang="en-US" dirty="0" smtClean="0"/>
              <a:t>Peter the one who WANTED to walk on water</a:t>
            </a:r>
          </a:p>
          <a:p>
            <a:pPr marL="0" indent="0">
              <a:buNone/>
            </a:pPr>
            <a:r>
              <a:rPr lang="en-US" dirty="0" smtClean="0"/>
              <a:t>  </a:t>
            </a:r>
            <a:endParaRPr lang="en-US" dirty="0"/>
          </a:p>
        </p:txBody>
      </p:sp>
    </p:spTree>
    <p:extLst>
      <p:ext uri="{BB962C8B-B14F-4D97-AF65-F5344CB8AC3E}">
        <p14:creationId xmlns:p14="http://schemas.microsoft.com/office/powerpoint/2010/main" val="38648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of an apostle</a:t>
            </a:r>
            <a:endParaRPr lang="en-US" dirty="0"/>
          </a:p>
        </p:txBody>
      </p:sp>
      <p:sp>
        <p:nvSpPr>
          <p:cNvPr id="3" name="Content Placeholder 2"/>
          <p:cNvSpPr>
            <a:spLocks noGrp="1"/>
          </p:cNvSpPr>
          <p:nvPr>
            <p:ph idx="1"/>
          </p:nvPr>
        </p:nvSpPr>
        <p:spPr/>
        <p:txBody>
          <a:bodyPr/>
          <a:lstStyle/>
          <a:p>
            <a:r>
              <a:rPr lang="en-US" dirty="0" smtClean="0"/>
              <a:t>Accompanied them the whole time Jesus went in and out among them</a:t>
            </a:r>
          </a:p>
          <a:p>
            <a:r>
              <a:rPr lang="en-US" dirty="0" smtClean="0"/>
              <a:t>Begins with John’s baptism until Jesus’ ascension</a:t>
            </a:r>
          </a:p>
          <a:p>
            <a:r>
              <a:rPr lang="en-US" dirty="0" smtClean="0"/>
              <a:t>A witness of His resurrection</a:t>
            </a:r>
          </a:p>
          <a:p>
            <a:r>
              <a:rPr lang="en-US" dirty="0" smtClean="0"/>
              <a:t>Lots were cast and Matthias was chosen</a:t>
            </a:r>
          </a:p>
          <a:p>
            <a:r>
              <a:rPr lang="en-US" b="1" dirty="0" smtClean="0"/>
              <a:t>Prov. 16:33  </a:t>
            </a:r>
            <a:r>
              <a:rPr lang="en-US" dirty="0" smtClean="0"/>
              <a:t>The lot is decided by the Lord</a:t>
            </a:r>
          </a:p>
          <a:p>
            <a:r>
              <a:rPr lang="en-US" b="1" dirty="0" smtClean="0"/>
              <a:t>Luke 22 </a:t>
            </a:r>
            <a:r>
              <a:rPr lang="en-US" dirty="0" smtClean="0"/>
              <a:t>and </a:t>
            </a:r>
            <a:r>
              <a:rPr lang="en-US" b="1" dirty="0" smtClean="0"/>
              <a:t>Rev. 21  </a:t>
            </a:r>
            <a:r>
              <a:rPr lang="en-US" dirty="0" smtClean="0"/>
              <a:t>There were </a:t>
            </a:r>
            <a:r>
              <a:rPr lang="en-US" b="1" dirty="0" smtClean="0"/>
              <a:t>12 </a:t>
            </a:r>
            <a:r>
              <a:rPr lang="en-US" dirty="0" smtClean="0"/>
              <a:t>tribes of Israel, </a:t>
            </a:r>
            <a:r>
              <a:rPr lang="en-US" b="1" dirty="0" smtClean="0"/>
              <a:t>12</a:t>
            </a:r>
            <a:r>
              <a:rPr lang="en-US" dirty="0" smtClean="0"/>
              <a:t> apostles chosen by the Lord, </a:t>
            </a:r>
            <a:r>
              <a:rPr lang="en-US" b="1" dirty="0" smtClean="0"/>
              <a:t>12</a:t>
            </a:r>
            <a:r>
              <a:rPr lang="en-US" dirty="0" smtClean="0"/>
              <a:t> gates and </a:t>
            </a:r>
            <a:r>
              <a:rPr lang="en-US" b="1" dirty="0" smtClean="0"/>
              <a:t>12</a:t>
            </a:r>
            <a:r>
              <a:rPr lang="en-US" dirty="0" smtClean="0"/>
              <a:t> foundation stones in the New Jerusalem, </a:t>
            </a:r>
            <a:r>
              <a:rPr lang="en-US" b="1" dirty="0" smtClean="0"/>
              <a:t>12</a:t>
            </a:r>
            <a:r>
              <a:rPr lang="en-US" dirty="0" smtClean="0"/>
              <a:t> angels for each gate.</a:t>
            </a:r>
          </a:p>
          <a:p>
            <a:r>
              <a:rPr lang="en-US" dirty="0" smtClean="0"/>
              <a:t>Paul was not one. Luke was not one.</a:t>
            </a:r>
            <a:endParaRPr lang="en-US" dirty="0"/>
          </a:p>
        </p:txBody>
      </p:sp>
    </p:spTree>
    <p:extLst>
      <p:ext uri="{BB962C8B-B14F-4D97-AF65-F5344CB8AC3E}">
        <p14:creationId xmlns:p14="http://schemas.microsoft.com/office/powerpoint/2010/main" val="175711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Judas missed out because he CHOSE to depart</a:t>
            </a:r>
          </a:p>
          <a:p>
            <a:r>
              <a:rPr lang="en-US" dirty="0" smtClean="0"/>
              <a:t>He missed out on:</a:t>
            </a:r>
          </a:p>
          <a:p>
            <a:r>
              <a:rPr lang="en-US" dirty="0" smtClean="0"/>
              <a:t>The resurrection</a:t>
            </a:r>
          </a:p>
          <a:p>
            <a:r>
              <a:rPr lang="en-US" dirty="0" smtClean="0"/>
              <a:t>Holy Spirit</a:t>
            </a:r>
          </a:p>
          <a:p>
            <a:r>
              <a:rPr lang="en-US" dirty="0" smtClean="0"/>
              <a:t>Eternal life in heaven</a:t>
            </a:r>
          </a:p>
          <a:p>
            <a:r>
              <a:rPr lang="en-US" dirty="0" smtClean="0"/>
              <a:t>Apostleship/foundation stone in heavenly Jerusalem</a:t>
            </a:r>
          </a:p>
          <a:p>
            <a:r>
              <a:rPr lang="en-US" dirty="0" smtClean="0"/>
              <a:t>Judging the 12 tribes of Israel</a:t>
            </a:r>
          </a:p>
          <a:p>
            <a:r>
              <a:rPr lang="en-US" dirty="0" smtClean="0"/>
              <a:t>What have I missed out on because I chose MY way instead of God’s?</a:t>
            </a:r>
          </a:p>
          <a:p>
            <a:r>
              <a:rPr lang="en-US" dirty="0" smtClean="0"/>
              <a:t>Did I quit instead of persevere?</a:t>
            </a:r>
          </a:p>
          <a:p>
            <a:r>
              <a:rPr lang="en-US" dirty="0" smtClean="0"/>
              <a:t>What does He have for me to do for Him?</a:t>
            </a:r>
            <a:endParaRPr lang="en-US" dirty="0"/>
          </a:p>
        </p:txBody>
      </p:sp>
    </p:spTree>
    <p:extLst>
      <p:ext uri="{BB962C8B-B14F-4D97-AF65-F5344CB8AC3E}">
        <p14:creationId xmlns:p14="http://schemas.microsoft.com/office/powerpoint/2010/main" val="424094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a:t>
            </a:r>
            <a:endParaRPr lang="en-US" dirty="0"/>
          </a:p>
        </p:txBody>
      </p:sp>
      <p:sp>
        <p:nvSpPr>
          <p:cNvPr id="3" name="Content Placeholder 2"/>
          <p:cNvSpPr>
            <a:spLocks noGrp="1"/>
          </p:cNvSpPr>
          <p:nvPr>
            <p:ph idx="1"/>
          </p:nvPr>
        </p:nvSpPr>
        <p:spPr/>
        <p:txBody>
          <a:bodyPr/>
          <a:lstStyle/>
          <a:p>
            <a:r>
              <a:rPr lang="en-US" b="1" dirty="0" smtClean="0"/>
              <a:t>Acts 1:1-2 and Luke 1:1-4</a:t>
            </a:r>
          </a:p>
          <a:p>
            <a:r>
              <a:rPr lang="en-US" dirty="0" smtClean="0"/>
              <a:t>Both books were written by Luke and both were written to a man named </a:t>
            </a:r>
            <a:r>
              <a:rPr lang="en-US" dirty="0" err="1" smtClean="0"/>
              <a:t>Theophilus</a:t>
            </a:r>
            <a:endParaRPr lang="en-US" dirty="0" smtClean="0"/>
          </a:p>
          <a:p>
            <a:r>
              <a:rPr lang="en-US" dirty="0" smtClean="0"/>
              <a:t>Book of Luke was the first, about Jesus</a:t>
            </a:r>
          </a:p>
          <a:p>
            <a:r>
              <a:rPr lang="en-US" dirty="0" smtClean="0"/>
              <a:t>Acts is the second about what happened AFTER Jesus’ ascension</a:t>
            </a:r>
          </a:p>
          <a:p>
            <a:r>
              <a:rPr lang="en-US" b="1" dirty="0" smtClean="0"/>
              <a:t>Col. 4:14 </a:t>
            </a:r>
            <a:r>
              <a:rPr lang="en-US" dirty="0" smtClean="0"/>
              <a:t>Luke was the beloved physician and was with Paul when he wrote Colossians</a:t>
            </a:r>
          </a:p>
          <a:p>
            <a:r>
              <a:rPr lang="en-US" b="1" dirty="0" smtClean="0"/>
              <a:t>2 Tim. 4:11 </a:t>
            </a:r>
            <a:r>
              <a:rPr lang="en-US" dirty="0" smtClean="0"/>
              <a:t>Luke was with Paul as he wrote this final letter. A physician who could not help Paul</a:t>
            </a:r>
          </a:p>
          <a:p>
            <a:r>
              <a:rPr lang="en-US" b="1" dirty="0" smtClean="0"/>
              <a:t>Philemon 24 </a:t>
            </a:r>
            <a:r>
              <a:rPr lang="en-US" dirty="0" smtClean="0"/>
              <a:t>Luke was a fellow worker with Paul</a:t>
            </a:r>
            <a:endParaRPr lang="en-US" dirty="0"/>
          </a:p>
        </p:txBody>
      </p:sp>
    </p:spTree>
    <p:extLst>
      <p:ext uri="{BB962C8B-B14F-4D97-AF65-F5344CB8AC3E}">
        <p14:creationId xmlns:p14="http://schemas.microsoft.com/office/powerpoint/2010/main" val="140374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1:1-6</a:t>
            </a:r>
            <a:endParaRPr lang="en-US" dirty="0"/>
          </a:p>
        </p:txBody>
      </p:sp>
      <p:sp>
        <p:nvSpPr>
          <p:cNvPr id="3" name="Content Placeholder 2"/>
          <p:cNvSpPr>
            <a:spLocks noGrp="1"/>
          </p:cNvSpPr>
          <p:nvPr>
            <p:ph idx="1"/>
          </p:nvPr>
        </p:nvSpPr>
        <p:spPr/>
        <p:txBody>
          <a:bodyPr/>
          <a:lstStyle/>
          <a:p>
            <a:r>
              <a:rPr lang="en-US" dirty="0" smtClean="0"/>
              <a:t>Jesus had by the Holy Spirit given orders to the chosen apostles</a:t>
            </a:r>
          </a:p>
          <a:p>
            <a:r>
              <a:rPr lang="en-US" dirty="0" smtClean="0"/>
              <a:t>He presented Himself alive AFTER His suffering</a:t>
            </a:r>
          </a:p>
          <a:p>
            <a:r>
              <a:rPr lang="en-US" dirty="0" smtClean="0"/>
              <a:t>Gave them many convincing proofs (of what?)</a:t>
            </a:r>
          </a:p>
          <a:p>
            <a:r>
              <a:rPr lang="en-US" dirty="0" smtClean="0"/>
              <a:t>Proofs of WHO He was and His resurrection</a:t>
            </a:r>
          </a:p>
          <a:p>
            <a:r>
              <a:rPr lang="en-US" dirty="0" smtClean="0"/>
              <a:t>Appeared to them over a period of 40 days</a:t>
            </a:r>
          </a:p>
          <a:p>
            <a:r>
              <a:rPr lang="en-US" dirty="0" smtClean="0"/>
              <a:t>Spoke of things concerning the kingdom of God</a:t>
            </a:r>
          </a:p>
          <a:p>
            <a:r>
              <a:rPr lang="en-US" dirty="0" smtClean="0"/>
              <a:t>When they were all together, He commanded them: Not to leave Jerusalem, Wait for the Father’s promise which</a:t>
            </a:r>
          </a:p>
          <a:p>
            <a:r>
              <a:rPr lang="en-US" dirty="0" smtClean="0"/>
              <a:t> 1) they had heard from Him and</a:t>
            </a:r>
          </a:p>
          <a:p>
            <a:r>
              <a:rPr lang="en-US" dirty="0" smtClean="0"/>
              <a:t> 2) the promise of baptism with the Holy Spirit not many days from now</a:t>
            </a:r>
          </a:p>
          <a:p>
            <a:endParaRPr lang="en-US" dirty="0"/>
          </a:p>
        </p:txBody>
      </p:sp>
    </p:spTree>
    <p:extLst>
      <p:ext uri="{BB962C8B-B14F-4D97-AF65-F5344CB8AC3E}">
        <p14:creationId xmlns:p14="http://schemas.microsoft.com/office/powerpoint/2010/main" val="304861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Cross References</a:t>
            </a:r>
            <a:endParaRPr lang="en-US" dirty="0"/>
          </a:p>
        </p:txBody>
      </p:sp>
      <p:sp>
        <p:nvSpPr>
          <p:cNvPr id="3" name="Content Placeholder 2"/>
          <p:cNvSpPr>
            <a:spLocks noGrp="1"/>
          </p:cNvSpPr>
          <p:nvPr>
            <p:ph idx="1"/>
          </p:nvPr>
        </p:nvSpPr>
        <p:spPr/>
        <p:txBody>
          <a:bodyPr/>
          <a:lstStyle/>
          <a:p>
            <a:r>
              <a:rPr lang="en-US" dirty="0" smtClean="0"/>
              <a:t>Is this the time You will restore the kingdom to Israel?</a:t>
            </a:r>
          </a:p>
          <a:p>
            <a:r>
              <a:rPr lang="en-US" dirty="0" smtClean="0"/>
              <a:t>Not for you to know the times and epochs for now</a:t>
            </a:r>
          </a:p>
          <a:p>
            <a:r>
              <a:rPr lang="en-US" b="1" smtClean="0"/>
              <a:t>Luke </a:t>
            </a:r>
            <a:r>
              <a:rPr lang="en-US" b="1" smtClean="0"/>
              <a:t>22:28-30 </a:t>
            </a:r>
            <a:r>
              <a:rPr lang="en-US" dirty="0" smtClean="0"/>
              <a:t>The Father has granted Jesus a kingdom where they will eat at His table, sit on thrones, and judge the 12 tribes of Israel</a:t>
            </a:r>
          </a:p>
          <a:p>
            <a:r>
              <a:rPr lang="en-US" dirty="0" smtClean="0"/>
              <a:t>Would Judas have heard this promise?</a:t>
            </a:r>
          </a:p>
          <a:p>
            <a:r>
              <a:rPr lang="en-US" b="1" dirty="0" smtClean="0"/>
              <a:t>Matt. 25:31 </a:t>
            </a:r>
            <a:r>
              <a:rPr lang="en-US" dirty="0" smtClean="0"/>
              <a:t>The Son of Man will sit on His glorious throne when He returns at His 2</a:t>
            </a:r>
            <a:r>
              <a:rPr lang="en-US" baseline="30000" dirty="0" smtClean="0"/>
              <a:t>nd</a:t>
            </a:r>
            <a:r>
              <a:rPr lang="en-US" dirty="0" smtClean="0"/>
              <a:t> coming</a:t>
            </a:r>
          </a:p>
          <a:p>
            <a:r>
              <a:rPr lang="en-US" dirty="0" smtClean="0"/>
              <a:t>He is the </a:t>
            </a:r>
            <a:r>
              <a:rPr lang="en-US" b="1" dirty="0" smtClean="0"/>
              <a:t>King</a:t>
            </a:r>
            <a:r>
              <a:rPr lang="en-US" dirty="0" smtClean="0"/>
              <a:t> of this everlasting kingdom</a:t>
            </a:r>
            <a:endParaRPr lang="en-US" dirty="0"/>
          </a:p>
        </p:txBody>
      </p:sp>
    </p:spTree>
    <p:extLst>
      <p:ext uri="{BB962C8B-B14F-4D97-AF65-F5344CB8AC3E}">
        <p14:creationId xmlns:p14="http://schemas.microsoft.com/office/powerpoint/2010/main" val="29989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Promise to the Apostles</a:t>
            </a:r>
            <a:endParaRPr lang="en-US" dirty="0"/>
          </a:p>
        </p:txBody>
      </p:sp>
      <p:sp>
        <p:nvSpPr>
          <p:cNvPr id="3" name="Content Placeholder 2"/>
          <p:cNvSpPr>
            <a:spLocks noGrp="1"/>
          </p:cNvSpPr>
          <p:nvPr>
            <p:ph idx="1"/>
          </p:nvPr>
        </p:nvSpPr>
        <p:spPr/>
        <p:txBody>
          <a:bodyPr/>
          <a:lstStyle/>
          <a:p>
            <a:r>
              <a:rPr lang="en-US" dirty="0" smtClean="0"/>
              <a:t>WILL receive power</a:t>
            </a:r>
          </a:p>
          <a:p>
            <a:r>
              <a:rPr lang="en-US" dirty="0" smtClean="0"/>
              <a:t>The Holy Spirit WILL come upon you</a:t>
            </a:r>
          </a:p>
          <a:p>
            <a:r>
              <a:rPr lang="en-US" dirty="0" smtClean="0"/>
              <a:t>You WILL be My witnesses </a:t>
            </a:r>
          </a:p>
          <a:p>
            <a:r>
              <a:rPr lang="en-US" dirty="0" smtClean="0"/>
              <a:t>In Jerusalem</a:t>
            </a:r>
          </a:p>
          <a:p>
            <a:r>
              <a:rPr lang="en-US" dirty="0" smtClean="0"/>
              <a:t>In All Judea and Samaria</a:t>
            </a:r>
          </a:p>
          <a:p>
            <a:r>
              <a:rPr lang="en-US" dirty="0" smtClean="0"/>
              <a:t>In the remotest part of the earth</a:t>
            </a:r>
          </a:p>
          <a:p>
            <a:r>
              <a:rPr lang="en-US" dirty="0" smtClean="0"/>
              <a:t>Last words Jesus said, then He was lifted up, a cloud received Him, and He was out of their sight for the first time in 40 days</a:t>
            </a:r>
          </a:p>
          <a:p>
            <a:r>
              <a:rPr lang="en-US" dirty="0" smtClean="0"/>
              <a:t>He is out of OUR sight</a:t>
            </a:r>
          </a:p>
          <a:p>
            <a:r>
              <a:rPr lang="en-US" dirty="0" smtClean="0"/>
              <a:t>They stood there, looking up expectantly</a:t>
            </a:r>
          </a:p>
          <a:p>
            <a:r>
              <a:rPr lang="en-US" dirty="0" smtClean="0"/>
              <a:t>It’s been over 2,000 years….am I expectant?</a:t>
            </a:r>
          </a:p>
          <a:p>
            <a:endParaRPr lang="en-US" dirty="0"/>
          </a:p>
        </p:txBody>
      </p:sp>
    </p:spTree>
    <p:extLst>
      <p:ext uri="{BB962C8B-B14F-4D97-AF65-F5344CB8AC3E}">
        <p14:creationId xmlns:p14="http://schemas.microsoft.com/office/powerpoint/2010/main" val="27035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Spirit</a:t>
            </a:r>
            <a:endParaRPr lang="en-US" dirty="0"/>
          </a:p>
        </p:txBody>
      </p:sp>
      <p:sp>
        <p:nvSpPr>
          <p:cNvPr id="3" name="Content Placeholder 2"/>
          <p:cNvSpPr>
            <a:spLocks noGrp="1"/>
          </p:cNvSpPr>
          <p:nvPr>
            <p:ph idx="1"/>
          </p:nvPr>
        </p:nvSpPr>
        <p:spPr/>
        <p:txBody>
          <a:bodyPr/>
          <a:lstStyle/>
          <a:p>
            <a:r>
              <a:rPr lang="en-US" b="1" dirty="0" smtClean="0"/>
              <a:t>Luke 24:44-53/Acts 1:4-8 </a:t>
            </a:r>
            <a:r>
              <a:rPr lang="en-US" dirty="0" smtClean="0"/>
              <a:t>ON the day of Jesus’ resurrection, He appeared to the disciples and told them about the Holy Spirit.</a:t>
            </a:r>
          </a:p>
          <a:p>
            <a:r>
              <a:rPr lang="en-US" dirty="0" smtClean="0"/>
              <a:t>Promised they would be clothed with His power</a:t>
            </a:r>
          </a:p>
          <a:p>
            <a:r>
              <a:rPr lang="en-US" b="1" dirty="0" smtClean="0"/>
              <a:t>Luke 3:15-17/Acts 1:5 </a:t>
            </a:r>
            <a:r>
              <a:rPr lang="en-US" dirty="0" smtClean="0"/>
              <a:t>John the Baptist spoke of the baptism of the Holy Spirit with fire.</a:t>
            </a:r>
          </a:p>
          <a:p>
            <a:r>
              <a:rPr lang="en-US" b="1" dirty="0" smtClean="0"/>
              <a:t>Baptized: </a:t>
            </a:r>
            <a:r>
              <a:rPr lang="en-US" dirty="0" err="1" smtClean="0"/>
              <a:t>baptizo</a:t>
            </a:r>
            <a:r>
              <a:rPr lang="en-US" dirty="0" smtClean="0"/>
              <a:t> – to immerse, submerge, to overwhelm. </a:t>
            </a:r>
            <a:r>
              <a:rPr lang="en-US" dirty="0" err="1" smtClean="0"/>
              <a:t>Zod</a:t>
            </a:r>
            <a:r>
              <a:rPr lang="en-US" dirty="0" smtClean="0"/>
              <a:t>: occurs as a specific phrase indicating what happened at Pentecost joining the Jews who believed, to the body of Christ. It is Christ’s attachment of those who genuinely believe as members of His body.</a:t>
            </a:r>
          </a:p>
          <a:p>
            <a:r>
              <a:rPr lang="en-US" b="1" dirty="0" smtClean="0"/>
              <a:t>Tense? Voice?</a:t>
            </a:r>
          </a:p>
          <a:p>
            <a:pPr marL="0" indent="0">
              <a:buNone/>
            </a:pPr>
            <a:endParaRPr lang="en-US" b="1" dirty="0"/>
          </a:p>
        </p:txBody>
      </p:sp>
    </p:spTree>
    <p:extLst>
      <p:ext uri="{BB962C8B-B14F-4D97-AF65-F5344CB8AC3E}">
        <p14:creationId xmlns:p14="http://schemas.microsoft.com/office/powerpoint/2010/main" val="99182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Spirit</a:t>
            </a:r>
            <a:endParaRPr lang="en-US" dirty="0"/>
          </a:p>
        </p:txBody>
      </p:sp>
      <p:sp>
        <p:nvSpPr>
          <p:cNvPr id="3" name="Content Placeholder 2"/>
          <p:cNvSpPr>
            <a:spLocks noGrp="1"/>
          </p:cNvSpPr>
          <p:nvPr>
            <p:ph idx="1"/>
          </p:nvPr>
        </p:nvSpPr>
        <p:spPr/>
        <p:txBody>
          <a:bodyPr/>
          <a:lstStyle/>
          <a:p>
            <a:r>
              <a:rPr lang="en-US" b="1" dirty="0" smtClean="0"/>
              <a:t>John 7:37-39 </a:t>
            </a:r>
            <a:r>
              <a:rPr lang="en-US" dirty="0" smtClean="0"/>
              <a:t>All who believe in Jesus receive His Spirit, but He wasn’t given until AFTER Jesus was glorified at His ascension</a:t>
            </a:r>
          </a:p>
          <a:p>
            <a:r>
              <a:rPr lang="en-US" b="1" dirty="0" smtClean="0"/>
              <a:t>John 14, 15 and 16  </a:t>
            </a:r>
            <a:r>
              <a:rPr lang="en-US" dirty="0" smtClean="0"/>
              <a:t>Jesus said He would go away and the Spirit would come</a:t>
            </a:r>
          </a:p>
          <a:p>
            <a:r>
              <a:rPr lang="en-US" dirty="0" smtClean="0"/>
              <a:t>Another Helper sent from the Father in Jesus’ name</a:t>
            </a:r>
          </a:p>
          <a:p>
            <a:r>
              <a:rPr lang="en-US" dirty="0" smtClean="0"/>
              <a:t>With them forever and IN them</a:t>
            </a:r>
          </a:p>
          <a:p>
            <a:r>
              <a:rPr lang="en-US" dirty="0" smtClean="0"/>
              <a:t>Spirit of truth and will guide us into all truth</a:t>
            </a:r>
          </a:p>
          <a:p>
            <a:r>
              <a:rPr lang="en-US" dirty="0" smtClean="0"/>
              <a:t>Teach them ALL things</a:t>
            </a:r>
          </a:p>
          <a:p>
            <a:r>
              <a:rPr lang="en-US" dirty="0" smtClean="0"/>
              <a:t>Bring to remembrance ALL Jesus had said</a:t>
            </a:r>
          </a:p>
          <a:p>
            <a:r>
              <a:rPr lang="en-US" dirty="0" smtClean="0"/>
              <a:t>Testify about Jesus and glorify Him</a:t>
            </a:r>
          </a:p>
          <a:p>
            <a:r>
              <a:rPr lang="en-US" dirty="0" smtClean="0"/>
              <a:t>Not come until Jesus goes back to the Father</a:t>
            </a:r>
            <a:endParaRPr lang="en-US" dirty="0"/>
          </a:p>
        </p:txBody>
      </p:sp>
    </p:spTree>
    <p:extLst>
      <p:ext uri="{BB962C8B-B14F-4D97-AF65-F5344CB8AC3E}">
        <p14:creationId xmlns:p14="http://schemas.microsoft.com/office/powerpoint/2010/main" val="38460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Witnesses </a:t>
            </a:r>
            <a:r>
              <a:rPr lang="en-US" smtClean="0"/>
              <a:t>and Promise</a:t>
            </a:r>
            <a:endParaRPr lang="en-US"/>
          </a:p>
        </p:txBody>
      </p:sp>
      <p:sp>
        <p:nvSpPr>
          <p:cNvPr id="3" name="Content Placeholder 2"/>
          <p:cNvSpPr>
            <a:spLocks noGrp="1"/>
          </p:cNvSpPr>
          <p:nvPr>
            <p:ph idx="1"/>
          </p:nvPr>
        </p:nvSpPr>
        <p:spPr/>
        <p:txBody>
          <a:bodyPr/>
          <a:lstStyle/>
          <a:p>
            <a:r>
              <a:rPr lang="en-US" b="1" dirty="0" smtClean="0"/>
              <a:t>Acts 1:8 </a:t>
            </a:r>
            <a:r>
              <a:rPr lang="en-US" dirty="0" smtClean="0"/>
              <a:t>The Holy Spirit</a:t>
            </a:r>
          </a:p>
          <a:p>
            <a:r>
              <a:rPr lang="en-US" dirty="0" smtClean="0"/>
              <a:t>Empowers believers to be Jesus’ witnesses</a:t>
            </a:r>
          </a:p>
          <a:p>
            <a:r>
              <a:rPr lang="en-US" dirty="0" smtClean="0"/>
              <a:t>Began in Jerusalem and spread to the remotest part of the earth</a:t>
            </a:r>
          </a:p>
          <a:p>
            <a:r>
              <a:rPr lang="en-US" dirty="0" smtClean="0"/>
              <a:t>We are STILL empowered by Holy Spirit to be His witnesses</a:t>
            </a:r>
          </a:p>
          <a:p>
            <a:r>
              <a:rPr lang="en-US" dirty="0" smtClean="0"/>
              <a:t>Power: </a:t>
            </a:r>
            <a:r>
              <a:rPr lang="en-US" dirty="0" err="1" smtClean="0"/>
              <a:t>dunamis</a:t>
            </a:r>
            <a:r>
              <a:rPr lang="en-US" dirty="0" smtClean="0"/>
              <a:t> – able, capable, might, strength, marvelous works. For the believer: power to achieve by applying the Lord’s inherent abilities.</a:t>
            </a:r>
          </a:p>
          <a:p>
            <a:r>
              <a:rPr lang="en-US" dirty="0" smtClean="0"/>
              <a:t>Witnesses: </a:t>
            </a:r>
            <a:r>
              <a:rPr lang="en-US" dirty="0" err="1" smtClean="0"/>
              <a:t>martus</a:t>
            </a:r>
            <a:r>
              <a:rPr lang="en-US" dirty="0" smtClean="0"/>
              <a:t> – one who testifies, one who declares facts directly known to himself. One who has information or knowledge of something and can impart that knowledge.</a:t>
            </a:r>
            <a:endParaRPr lang="en-US" dirty="0"/>
          </a:p>
        </p:txBody>
      </p:sp>
    </p:spTree>
    <p:extLst>
      <p:ext uri="{BB962C8B-B14F-4D97-AF65-F5344CB8AC3E}">
        <p14:creationId xmlns:p14="http://schemas.microsoft.com/office/powerpoint/2010/main" val="12337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References</a:t>
            </a:r>
            <a:endParaRPr lang="en-US" dirty="0"/>
          </a:p>
        </p:txBody>
      </p:sp>
      <p:sp>
        <p:nvSpPr>
          <p:cNvPr id="3" name="Content Placeholder 2"/>
          <p:cNvSpPr>
            <a:spLocks noGrp="1"/>
          </p:cNvSpPr>
          <p:nvPr>
            <p:ph idx="1"/>
          </p:nvPr>
        </p:nvSpPr>
        <p:spPr/>
        <p:txBody>
          <a:bodyPr/>
          <a:lstStyle/>
          <a:p>
            <a:r>
              <a:rPr lang="en-US" b="1" dirty="0" smtClean="0"/>
              <a:t>Luke 24:45-49 </a:t>
            </a:r>
            <a:r>
              <a:rPr lang="en-US" dirty="0" smtClean="0"/>
              <a:t>Jesus opened the disciples’ minds to understand the Scriptures and told them about repentance for forgiveness proclaimed to all nations</a:t>
            </a:r>
          </a:p>
          <a:p>
            <a:r>
              <a:rPr lang="en-US" b="1" dirty="0" smtClean="0"/>
              <a:t>Is. 49:6 </a:t>
            </a:r>
            <a:r>
              <a:rPr lang="en-US" dirty="0" smtClean="0"/>
              <a:t>Prophecy of Jesus being the one to restore Israel and be a light to the nations</a:t>
            </a:r>
          </a:p>
          <a:p>
            <a:r>
              <a:rPr lang="en-US" b="1" dirty="0" smtClean="0"/>
              <a:t>Matt. 28:16-20  </a:t>
            </a:r>
            <a:r>
              <a:rPr lang="en-US" dirty="0" smtClean="0"/>
              <a:t>Make disciples of Me</a:t>
            </a:r>
          </a:p>
          <a:p>
            <a:r>
              <a:rPr lang="en-US" b="1" dirty="0" smtClean="0"/>
              <a:t>Rev. 5:6-10 </a:t>
            </a:r>
            <a:r>
              <a:rPr lang="en-US" dirty="0" smtClean="0"/>
              <a:t>The Lamb who was slain, and purchased with His blood , men from every tribe, nation and tongue to make them to be a kingdom of priests and to reign upon the earth</a:t>
            </a:r>
          </a:p>
          <a:p>
            <a:r>
              <a:rPr lang="en-US" dirty="0" smtClean="0"/>
              <a:t>Without Him, we “eat, drink and be merry for tomorrow we die”</a:t>
            </a:r>
            <a:endParaRPr lang="en-US" dirty="0"/>
          </a:p>
        </p:txBody>
      </p:sp>
    </p:spTree>
    <p:extLst>
      <p:ext uri="{BB962C8B-B14F-4D97-AF65-F5344CB8AC3E}">
        <p14:creationId xmlns:p14="http://schemas.microsoft.com/office/powerpoint/2010/main" val="75748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113</TotalTime>
  <Words>1271</Words>
  <Application>Microsoft Office PowerPoint</Application>
  <PresentationFormat>On-screen Show (4:3)</PresentationFormat>
  <Paragraphs>109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fall power point</vt:lpstr>
      <vt:lpstr>Acts Part 1</vt:lpstr>
      <vt:lpstr>Acts 1</vt:lpstr>
      <vt:lpstr>Acts 1:1-6</vt:lpstr>
      <vt:lpstr>Kingdom Cross References</vt:lpstr>
      <vt:lpstr>Promise to the Apostles</vt:lpstr>
      <vt:lpstr>Holy Spirit</vt:lpstr>
      <vt:lpstr>Holy Spirit</vt:lpstr>
      <vt:lpstr>Power, Witnesses and Promise</vt:lpstr>
      <vt:lpstr>Cross References</vt:lpstr>
      <vt:lpstr>Acts 1:9-11</vt:lpstr>
      <vt:lpstr>Acts 1:12-14</vt:lpstr>
      <vt:lpstr>Peter</vt:lpstr>
      <vt:lpstr>Requirements of an apostle</vt:lpstr>
      <vt:lpstr>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Part 1</dc:title>
  <dc:creator>Jenny Goins</dc:creator>
  <cp:lastModifiedBy>Jenny Goins</cp:lastModifiedBy>
  <cp:revision>24</cp:revision>
  <dcterms:created xsi:type="dcterms:W3CDTF">2020-09-16T11:25:13Z</dcterms:created>
  <dcterms:modified xsi:type="dcterms:W3CDTF">2020-09-23T17:59:32Z</dcterms:modified>
</cp:coreProperties>
</file>