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AAC3-E124-4A67-8301-547449C925E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F5DBDDD-D0D8-4D5C-80A3-9CF9CB419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AAC3-E124-4A67-8301-547449C925E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BDDD-D0D8-4D5C-80A3-9CF9CB419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AAC3-E124-4A67-8301-547449C925E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BDDD-D0D8-4D5C-80A3-9CF9CB419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AAC3-E124-4A67-8301-547449C925E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F5DBDDD-D0D8-4D5C-80A3-9CF9CB419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AAC3-E124-4A67-8301-547449C925E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BDDD-D0D8-4D5C-80A3-9CF9CB419C8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AAC3-E124-4A67-8301-547449C925E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BDDD-D0D8-4D5C-80A3-9CF9CB419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AAC3-E124-4A67-8301-547449C925E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F5DBDDD-D0D8-4D5C-80A3-9CF9CB419C8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AAC3-E124-4A67-8301-547449C925E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BDDD-D0D8-4D5C-80A3-9CF9CB419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AAC3-E124-4A67-8301-547449C925E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BDDD-D0D8-4D5C-80A3-9CF9CB419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AAC3-E124-4A67-8301-547449C925E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BDDD-D0D8-4D5C-80A3-9CF9CB419C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CAAC3-E124-4A67-8301-547449C925E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DBDDD-D0D8-4D5C-80A3-9CF9CB419C8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79CAAC3-E124-4A67-8301-547449C925E2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F5DBDDD-D0D8-4D5C-80A3-9CF9CB419C8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esther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3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Jews defeated their enemies in ALL provinces  Purim</a:t>
            </a:r>
          </a:p>
          <a:p>
            <a:r>
              <a:rPr lang="en-US" b="1" dirty="0" smtClean="0"/>
              <a:t>Timing:</a:t>
            </a:r>
            <a:r>
              <a:rPr lang="en-US" dirty="0" smtClean="0"/>
              <a:t> 13</a:t>
            </a:r>
            <a:r>
              <a:rPr lang="en-US" baseline="30000" dirty="0" smtClean="0"/>
              <a:t>th</a:t>
            </a:r>
            <a:r>
              <a:rPr lang="en-US" dirty="0" smtClean="0"/>
              <a:t> day of Adar, the 12</a:t>
            </a:r>
            <a:r>
              <a:rPr lang="en-US" baseline="30000" dirty="0" smtClean="0"/>
              <a:t>th</a:t>
            </a:r>
            <a:r>
              <a:rPr lang="en-US" dirty="0" smtClean="0"/>
              <a:t> month</a:t>
            </a:r>
          </a:p>
          <a:p>
            <a:r>
              <a:rPr lang="en-US" dirty="0" smtClean="0"/>
              <a:t>9 months from Chapter 8</a:t>
            </a:r>
          </a:p>
          <a:p>
            <a:r>
              <a:rPr lang="en-US" dirty="0" smtClean="0"/>
              <a:t>The DAY Haman wanted to DESTROY the Jews</a:t>
            </a:r>
          </a:p>
          <a:p>
            <a:r>
              <a:rPr lang="en-US" dirty="0" smtClean="0"/>
              <a:t>The DAY Esther and Mordecai SAVED the Jews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70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Jews assembled and no one could stand before them    (Josh. 1:5</a:t>
            </a:r>
            <a:r>
              <a:rPr lang="en-US" dirty="0" smtClean="0"/>
              <a:t>)</a:t>
            </a:r>
          </a:p>
          <a:p>
            <a:r>
              <a:rPr lang="en-US" dirty="0" smtClean="0"/>
              <a:t>Haman could not stand before Mordecai 6:13</a:t>
            </a:r>
          </a:p>
          <a:p>
            <a:r>
              <a:rPr lang="en-US" dirty="0" smtClean="0"/>
              <a:t>Jews killed 500 men in Susa and Haman’s 10 sons on the 13th, but did not take any plunder</a:t>
            </a:r>
          </a:p>
          <a:p>
            <a:r>
              <a:rPr lang="en-US" dirty="0" smtClean="0"/>
              <a:t>On the 14</a:t>
            </a:r>
            <a:r>
              <a:rPr lang="en-US" baseline="30000" dirty="0" smtClean="0"/>
              <a:t>th</a:t>
            </a:r>
            <a:r>
              <a:rPr lang="en-US" dirty="0" smtClean="0"/>
              <a:t>, they killed 300 more</a:t>
            </a:r>
          </a:p>
          <a:p>
            <a:r>
              <a:rPr lang="en-US" dirty="0" smtClean="0"/>
              <a:t>In the Provinces, 75,000 killed </a:t>
            </a:r>
            <a:r>
              <a:rPr lang="en-US" smtClean="0"/>
              <a:t>on the 13th, </a:t>
            </a:r>
            <a:r>
              <a:rPr lang="en-US" dirty="0" smtClean="0"/>
              <a:t>but they did not take any plunder</a:t>
            </a:r>
          </a:p>
          <a:p>
            <a:r>
              <a:rPr lang="en-US" dirty="0" smtClean="0"/>
              <a:t>75, 810 killed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06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Esther asks for Haman’s sons, who are dead, to be hung on the 14</a:t>
            </a:r>
            <a:r>
              <a:rPr lang="en-US" baseline="30000" dirty="0" smtClean="0"/>
              <a:t>th</a:t>
            </a:r>
            <a:r>
              <a:rPr lang="en-US" dirty="0" smtClean="0"/>
              <a:t> of Adar.     WHY?</a:t>
            </a:r>
          </a:p>
          <a:p>
            <a:r>
              <a:rPr lang="en-US" b="1" dirty="0" smtClean="0"/>
              <a:t>Deut. 21; Gal. 3  </a:t>
            </a:r>
            <a:r>
              <a:rPr lang="en-US" dirty="0" smtClean="0"/>
              <a:t>Whoever is hanged is seen as accursed of God</a:t>
            </a:r>
          </a:p>
          <a:p>
            <a:r>
              <a:rPr lang="en-US" dirty="0" smtClean="0"/>
              <a:t>The Jews in the Provinces, spent this day feasting and rejoicing. Jews in Susa, feasted and rejoiced on the 15</a:t>
            </a:r>
            <a:r>
              <a:rPr lang="en-US" baseline="30000" dirty="0" smtClean="0"/>
              <a:t>th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83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purim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Mordecai recorded the events and sent letters to celebrate on BOTH days, annually, with feasting, rejoicing/gladness, sending portions of food to one another and gifts to the poor</a:t>
            </a:r>
          </a:p>
          <a:p>
            <a:r>
              <a:rPr lang="en-US" dirty="0" smtClean="0"/>
              <a:t>Named after </a:t>
            </a:r>
            <a:r>
              <a:rPr lang="en-US" dirty="0" err="1" smtClean="0"/>
              <a:t>Pur</a:t>
            </a:r>
            <a:r>
              <a:rPr lang="en-US" dirty="0" smtClean="0"/>
              <a:t>, the lot, and was for Jews, their descendants and ALL who allied themselves with the Jews</a:t>
            </a:r>
          </a:p>
          <a:p>
            <a:r>
              <a:rPr lang="en-US" dirty="0" smtClean="0"/>
              <a:t>Esther AND Mordecai wrote to confirm with words of peace and truth, and to establish it with fasting and lamentations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56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Mordecai’s Legacy</a:t>
            </a:r>
          </a:p>
          <a:p>
            <a:r>
              <a:rPr lang="en-US" dirty="0" smtClean="0"/>
              <a:t>Authority, strength, greatness, advanced by the king – ALL recorded in the Book of the Chronicles of the Kings of Media and Persia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only to King Ahasuerus</a:t>
            </a:r>
          </a:p>
          <a:p>
            <a:r>
              <a:rPr lang="en-US" dirty="0" smtClean="0"/>
              <a:t>Great among the Jews</a:t>
            </a:r>
          </a:p>
          <a:p>
            <a:r>
              <a:rPr lang="en-US" dirty="0" smtClean="0"/>
              <a:t>In favor with the Jews and sought their good</a:t>
            </a:r>
          </a:p>
          <a:p>
            <a:r>
              <a:rPr lang="en-US" dirty="0" smtClean="0"/>
              <a:t>Spoke for the welfare of his WHOLE 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79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in </a:t>
            </a:r>
            <a:r>
              <a:rPr lang="en-US" dirty="0" err="1" smtClean="0"/>
              <a:t>esther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did you learn about God through studying the book of Esther, even though He is not mentioned?</a:t>
            </a:r>
          </a:p>
          <a:p>
            <a:r>
              <a:rPr lang="en-US" dirty="0" smtClean="0"/>
              <a:t>How will you live your life differently, because of this knowledge?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78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Chp</a:t>
            </a:r>
            <a:r>
              <a:rPr lang="en-US" b="1" dirty="0" smtClean="0"/>
              <a:t>. 1  </a:t>
            </a: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year of Ahasuerus’s reign, displays his riches and splendor. Vashti removed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2  </a:t>
            </a:r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 year of king’s reign, Esther made queen, Mordecai’s name written in chronicles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3  </a:t>
            </a:r>
            <a:r>
              <a:rPr lang="en-US" dirty="0" smtClean="0"/>
              <a:t>12</a:t>
            </a:r>
            <a:r>
              <a:rPr lang="en-US" baseline="30000" dirty="0" smtClean="0"/>
              <a:t>th</a:t>
            </a:r>
            <a:r>
              <a:rPr lang="en-US" dirty="0" smtClean="0"/>
              <a:t> year of king’s reign, Haman plots to destroy the Jews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4  </a:t>
            </a:r>
            <a:r>
              <a:rPr lang="en-US" dirty="0" smtClean="0"/>
              <a:t>Mordecai tells Esther to go to the king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5  </a:t>
            </a:r>
            <a:r>
              <a:rPr lang="en-US" dirty="0" smtClean="0"/>
              <a:t>Esther goes before the king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5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/>
              <a:t>Chp</a:t>
            </a:r>
            <a:r>
              <a:rPr lang="en-US" b="1" dirty="0" smtClean="0"/>
              <a:t>. 6 </a:t>
            </a:r>
            <a:r>
              <a:rPr lang="en-US" dirty="0" smtClean="0"/>
              <a:t>King </a:t>
            </a:r>
            <a:r>
              <a:rPr lang="en-US" dirty="0"/>
              <a:t>A</a:t>
            </a:r>
            <a:r>
              <a:rPr lang="en-US" dirty="0" smtClean="0"/>
              <a:t>hasuerus honors Mordecai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7 </a:t>
            </a:r>
            <a:r>
              <a:rPr lang="en-US" dirty="0" smtClean="0"/>
              <a:t>Esther exposes Haman and he’s hanged</a:t>
            </a:r>
          </a:p>
          <a:p>
            <a:r>
              <a:rPr lang="en-US" b="1" dirty="0" smtClean="0"/>
              <a:t>Segment Divisions: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1  3</a:t>
            </a:r>
            <a:r>
              <a:rPr lang="en-US" b="1" baseline="30000" dirty="0" smtClean="0"/>
              <a:t>rd</a:t>
            </a:r>
            <a:r>
              <a:rPr lang="en-US" b="1" dirty="0" smtClean="0"/>
              <a:t> year of Ahasuerus’s reign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2   7</a:t>
            </a:r>
            <a:r>
              <a:rPr lang="en-US" b="1" baseline="30000" dirty="0" smtClean="0"/>
              <a:t>th</a:t>
            </a:r>
            <a:r>
              <a:rPr lang="en-US" b="1" dirty="0" smtClean="0"/>
              <a:t> year of Ahasuerus’s reign</a:t>
            </a:r>
          </a:p>
          <a:p>
            <a:r>
              <a:rPr lang="en-US" b="1" dirty="0" err="1" smtClean="0"/>
              <a:t>Chp</a:t>
            </a:r>
            <a:r>
              <a:rPr lang="en-US" b="1" dirty="0" smtClean="0"/>
              <a:t>. 3-10  12</a:t>
            </a:r>
            <a:r>
              <a:rPr lang="en-US" b="1" baseline="30000" dirty="0" smtClean="0"/>
              <a:t>th</a:t>
            </a:r>
            <a:r>
              <a:rPr lang="en-US" b="1" dirty="0" smtClean="0"/>
              <a:t> year of Ahasuerus’s reign</a:t>
            </a:r>
          </a:p>
          <a:p>
            <a:r>
              <a:rPr lang="en-US" b="1" dirty="0" smtClean="0"/>
              <a:t>Chapters 8-10 </a:t>
            </a:r>
            <a:r>
              <a:rPr lang="en-US" dirty="0" smtClean="0"/>
              <a:t>take place close to 473 BC, the Feast of Purim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14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Theme:</a:t>
            </a:r>
            <a:r>
              <a:rPr lang="en-US" dirty="0" smtClean="0"/>
              <a:t> Esther &amp; Mordecai’s decrees</a:t>
            </a:r>
          </a:p>
          <a:p>
            <a:r>
              <a:rPr lang="en-US" dirty="0" smtClean="0"/>
              <a:t>“On that day”: the day Haman was hung, the enemy of the Jews (3:10; 8:1; 9:10,24)</a:t>
            </a:r>
          </a:p>
          <a:p>
            <a:r>
              <a:rPr lang="en-US" dirty="0" smtClean="0"/>
              <a:t>Esther discloses her relationship to Mordecai</a:t>
            </a:r>
          </a:p>
          <a:p>
            <a:r>
              <a:rPr lang="en-US" dirty="0" smtClean="0"/>
              <a:t>King gave Mordecai his signet ring, which he took from Haman before he was hung</a:t>
            </a:r>
          </a:p>
          <a:p>
            <a:r>
              <a:rPr lang="en-US" dirty="0" smtClean="0"/>
              <a:t>King gave Haman’s house to Queen Esther who in turn gives it to Mordecai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490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Esther risks her life a second time, to ask the king to revoke Haman’s edict</a:t>
            </a:r>
          </a:p>
          <a:p>
            <a:r>
              <a:rPr lang="en-US" b="1" dirty="0" smtClean="0"/>
              <a:t>Dan. 6:8, 12, 15 </a:t>
            </a:r>
            <a:r>
              <a:rPr lang="en-US" dirty="0" smtClean="0"/>
              <a:t>Edicts by the Medes and Persians could NOT be revoked or changed</a:t>
            </a:r>
          </a:p>
          <a:p>
            <a:r>
              <a:rPr lang="en-US" b="1" dirty="0" smtClean="0"/>
              <a:t>To correct the situation: </a:t>
            </a:r>
            <a:r>
              <a:rPr lang="en-US" dirty="0" smtClean="0"/>
              <a:t>King tells Esther AND Mordecai to write to the Jews as they see fit and seal it with HIS signet ring. TRUST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77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edicts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Scribes were called on the 23</a:t>
            </a:r>
            <a:r>
              <a:rPr lang="en-US" baseline="30000" dirty="0" smtClean="0"/>
              <a:t>rd</a:t>
            </a:r>
            <a:r>
              <a:rPr lang="en-US" dirty="0" smtClean="0"/>
              <a:t> day of the 3</a:t>
            </a:r>
            <a:r>
              <a:rPr lang="en-US" baseline="30000" dirty="0" smtClean="0"/>
              <a:t>rd</a:t>
            </a:r>
            <a:r>
              <a:rPr lang="en-US" dirty="0" smtClean="0"/>
              <a:t> month to write Mordecai’s edict</a:t>
            </a:r>
          </a:p>
          <a:p>
            <a:r>
              <a:rPr lang="en-US" dirty="0" smtClean="0"/>
              <a:t>So the Jews had 9 months to get ready to defend themselves</a:t>
            </a:r>
          </a:p>
          <a:p>
            <a:r>
              <a:rPr lang="en-US" dirty="0" smtClean="0"/>
              <a:t>This edict was specifically to the Jews as well as to the leaders and people (8:9)</a:t>
            </a:r>
          </a:p>
          <a:p>
            <a:r>
              <a:rPr lang="en-US" dirty="0" smtClean="0"/>
              <a:t>BOTH edicts were sealed with the king’s ring and sent by royal couriers on the fastest steeds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98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edicts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Mordecai’s edict granted the Jews permission to assemble, destroy, kill and annihilate the entire army of any people or province who attacked them.</a:t>
            </a:r>
          </a:p>
          <a:p>
            <a:r>
              <a:rPr lang="en-US" dirty="0" smtClean="0"/>
              <a:t>BOTH edicts gave the right to plunder, though the Jews never plundered</a:t>
            </a:r>
          </a:p>
          <a:p>
            <a:r>
              <a:rPr lang="en-US" dirty="0" smtClean="0"/>
              <a:t>BOTH edicts called for action on the 13</a:t>
            </a:r>
            <a:r>
              <a:rPr lang="en-US" baseline="30000" dirty="0" smtClean="0"/>
              <a:t>th</a:t>
            </a:r>
            <a:r>
              <a:rPr lang="en-US" dirty="0" smtClean="0"/>
              <a:t> day of Adar, the 12</a:t>
            </a:r>
            <a:r>
              <a:rPr lang="en-US" baseline="30000" dirty="0" smtClean="0"/>
              <a:t>th</a:t>
            </a:r>
            <a:r>
              <a:rPr lang="en-US" dirty="0" smtClean="0"/>
              <a:t> month</a:t>
            </a:r>
          </a:p>
          <a:p>
            <a:r>
              <a:rPr lang="en-US" dirty="0" smtClean="0"/>
              <a:t>BOTH edicts originated from the Citadel in Susa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19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Esther 8:15-17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Mordecai goes out from the king in royal robes, the city of Susa rejoiced. No more in confusion as in 3:15</a:t>
            </a:r>
          </a:p>
          <a:p>
            <a:r>
              <a:rPr lang="en-US" dirty="0" smtClean="0"/>
              <a:t>Response to the decree, for the Jews, is light (dawn), gladness, joy and honor.</a:t>
            </a:r>
          </a:p>
          <a:p>
            <a:r>
              <a:rPr lang="en-US" dirty="0" smtClean="0"/>
              <a:t>A feast and a holiday for the Jews</a:t>
            </a:r>
          </a:p>
          <a:p>
            <a:r>
              <a:rPr lang="en-US" dirty="0" smtClean="0"/>
              <a:t>Many became Jews, because  dread/fear of them had fallen on ALL. (9:2)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36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What does, “Became Jews” mean?</a:t>
            </a:r>
          </a:p>
          <a:p>
            <a:r>
              <a:rPr lang="en-US" b="1" dirty="0" smtClean="0"/>
              <a:t>Gen. 17  </a:t>
            </a:r>
            <a:r>
              <a:rPr lang="en-US" dirty="0" smtClean="0"/>
              <a:t>Circumcision if bought from other nations</a:t>
            </a:r>
          </a:p>
          <a:p>
            <a:r>
              <a:rPr lang="en-US" b="1" dirty="0" smtClean="0"/>
              <a:t>Ex. 12 &amp; 20 </a:t>
            </a:r>
            <a:r>
              <a:rPr lang="en-US" dirty="0" smtClean="0"/>
              <a:t>Sabbath was to be kept holy and could celebrate Passover IF circumcised</a:t>
            </a:r>
          </a:p>
          <a:p>
            <a:r>
              <a:rPr lang="en-US" b="1" dirty="0" smtClean="0"/>
              <a:t>Ex. 12:49 </a:t>
            </a:r>
            <a:r>
              <a:rPr lang="en-US" dirty="0" smtClean="0"/>
              <a:t>The same laws applied to them</a:t>
            </a:r>
          </a:p>
          <a:p>
            <a:r>
              <a:rPr lang="en-US" dirty="0" smtClean="0"/>
              <a:t>Ruth, the </a:t>
            </a:r>
            <a:r>
              <a:rPr lang="en-US" dirty="0" err="1" smtClean="0"/>
              <a:t>Moabitess</a:t>
            </a:r>
            <a:r>
              <a:rPr lang="en-US" dirty="0" smtClean="0"/>
              <a:t>, left her land, eventually married Boaz and was in the Messiah’s genealogy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0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112</TotalTime>
  <Words>873</Words>
  <Application>Microsoft Office PowerPoint</Application>
  <PresentationFormat>On-screen Show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Trek</vt:lpstr>
      <vt:lpstr>esther</vt:lpstr>
      <vt:lpstr>review</vt:lpstr>
      <vt:lpstr>review</vt:lpstr>
      <vt:lpstr>Esther 8</vt:lpstr>
      <vt:lpstr>Esther 8</vt:lpstr>
      <vt:lpstr>Two edicts</vt:lpstr>
      <vt:lpstr>Two edicts</vt:lpstr>
      <vt:lpstr>Esther 8:15-17</vt:lpstr>
      <vt:lpstr>Cross references</vt:lpstr>
      <vt:lpstr>Esther 9</vt:lpstr>
      <vt:lpstr>Esther 9</vt:lpstr>
      <vt:lpstr>Esther 9</vt:lpstr>
      <vt:lpstr>purim</vt:lpstr>
      <vt:lpstr>Esther 10</vt:lpstr>
      <vt:lpstr>God in esther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esther</dc:title>
  <dc:creator>Jenny Goins</dc:creator>
  <cp:lastModifiedBy>Jenny Goins</cp:lastModifiedBy>
  <cp:revision>22</cp:revision>
  <dcterms:created xsi:type="dcterms:W3CDTF">2020-06-03T12:48:34Z</dcterms:created>
  <dcterms:modified xsi:type="dcterms:W3CDTF">2020-06-03T14:41:10Z</dcterms:modified>
</cp:coreProperties>
</file>