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04" y="3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7F16BA01-02F1-4111-900C-00C435BC4A96}" type="datetimeFigureOut">
              <a:rPr lang="en-US" smtClean="0"/>
              <a:t>5/28/2020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096391C9-992A-4D6C-9F72-F2914B3B0A6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16BA01-02F1-4111-900C-00C435BC4A96}"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391C9-992A-4D6C-9F72-F2914B3B0A6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16BA01-02F1-4111-900C-00C435BC4A96}"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391C9-992A-4D6C-9F72-F2914B3B0A6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7F16BA01-02F1-4111-900C-00C435BC4A96}" type="datetimeFigureOut">
              <a:rPr lang="en-US" smtClean="0"/>
              <a:t>5/28/2020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096391C9-992A-4D6C-9F72-F2914B3B0A6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7F16BA01-02F1-4111-900C-00C435BC4A96}" type="datetimeFigureOut">
              <a:rPr lang="en-US" smtClean="0"/>
              <a:t>5/28/2020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96391C9-992A-4D6C-9F72-F2914B3B0A6C}"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7F16BA01-02F1-4111-900C-00C435BC4A96}" type="datetimeFigureOut">
              <a:rPr lang="en-US" smtClean="0"/>
              <a:t>5/28/2020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96391C9-992A-4D6C-9F72-F2914B3B0A6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7F16BA01-02F1-4111-900C-00C435BC4A96}" type="datetimeFigureOut">
              <a:rPr lang="en-US" smtClean="0"/>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096391C9-992A-4D6C-9F72-F2914B3B0A6C}"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F16BA01-02F1-4111-900C-00C435BC4A96}" type="datetimeFigureOut">
              <a:rPr lang="en-US" smtClean="0"/>
              <a:t>5/28/2020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6391C9-992A-4D6C-9F72-F2914B3B0A6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F16BA01-02F1-4111-900C-00C435BC4A96}" type="datetimeFigureOut">
              <a:rPr lang="en-US" smtClean="0"/>
              <a:t>5/28/2020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6391C9-992A-4D6C-9F72-F2914B3B0A6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7F16BA01-02F1-4111-900C-00C435BC4A96}" type="datetimeFigureOut">
              <a:rPr lang="en-US" smtClean="0"/>
              <a:t>5/28/2020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6391C9-992A-4D6C-9F72-F2914B3B0A6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7F16BA01-02F1-4111-900C-00C435BC4A96}"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96391C9-992A-4D6C-9F72-F2914B3B0A6C}"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F16BA01-02F1-4111-900C-00C435BC4A96}" type="datetimeFigureOut">
              <a:rPr lang="en-US" smtClean="0"/>
              <a:t>5/28/2020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96391C9-992A-4D6C-9F72-F2914B3B0A6C}"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Esther</a:t>
            </a:r>
            <a:endParaRPr lang="en-US" dirty="0"/>
          </a:p>
        </p:txBody>
      </p:sp>
      <p:sp>
        <p:nvSpPr>
          <p:cNvPr id="3" name="Subtitle 2"/>
          <p:cNvSpPr>
            <a:spLocks noGrp="1"/>
          </p:cNvSpPr>
          <p:nvPr>
            <p:ph type="subTitle" idx="1"/>
          </p:nvPr>
        </p:nvSpPr>
        <p:spPr/>
        <p:txBody>
          <a:bodyPr/>
          <a:lstStyle/>
          <a:p>
            <a:r>
              <a:rPr lang="en-US" dirty="0" smtClean="0"/>
              <a:t>Lesson 3</a:t>
            </a:r>
            <a:endParaRPr lang="en-US" dirty="0"/>
          </a:p>
        </p:txBody>
      </p:sp>
    </p:spTree>
    <p:extLst>
      <p:ext uri="{BB962C8B-B14F-4D97-AF65-F5344CB8AC3E}">
        <p14:creationId xmlns:p14="http://schemas.microsoft.com/office/powerpoint/2010/main" val="4929729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6</a:t>
            </a:r>
            <a:endParaRPr lang="en-US" dirty="0"/>
          </a:p>
        </p:txBody>
      </p:sp>
      <p:sp>
        <p:nvSpPr>
          <p:cNvPr id="3" name="Content Placeholder 2"/>
          <p:cNvSpPr>
            <a:spLocks noGrp="1"/>
          </p:cNvSpPr>
          <p:nvPr>
            <p:ph idx="1"/>
          </p:nvPr>
        </p:nvSpPr>
        <p:spPr/>
        <p:txBody>
          <a:bodyPr/>
          <a:lstStyle/>
          <a:p>
            <a:r>
              <a:rPr lang="en-US" b="1" dirty="0" smtClean="0"/>
              <a:t>Theme:</a:t>
            </a:r>
            <a:r>
              <a:rPr lang="en-US" dirty="0" smtClean="0"/>
              <a:t> King Honored Mordecai</a:t>
            </a:r>
          </a:p>
          <a:p>
            <a:r>
              <a:rPr lang="en-US" dirty="0" smtClean="0"/>
              <a:t>The king couldn’t sleep and had chronicles read to him informing him of Mordecai’s rescue of his life, yet nothing was done to honor him</a:t>
            </a:r>
          </a:p>
          <a:p>
            <a:r>
              <a:rPr lang="en-US" dirty="0" smtClean="0"/>
              <a:t>Here comes Haman wanting to hang Mordecai</a:t>
            </a:r>
          </a:p>
          <a:p>
            <a:r>
              <a:rPr lang="en-US" dirty="0" smtClean="0"/>
              <a:t>Haman must honor Mordecai in a manner he thought was meant for him</a:t>
            </a:r>
          </a:p>
          <a:p>
            <a:r>
              <a:rPr lang="en-US" dirty="0" smtClean="0"/>
              <a:t>Now Haman is the one mourning</a:t>
            </a:r>
            <a:endParaRPr lang="en-US" dirty="0"/>
          </a:p>
        </p:txBody>
      </p:sp>
    </p:spTree>
    <p:extLst>
      <p:ext uri="{BB962C8B-B14F-4D97-AF65-F5344CB8AC3E}">
        <p14:creationId xmlns:p14="http://schemas.microsoft.com/office/powerpoint/2010/main" val="1664073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6</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His wise men and wife predict his fall before the Jews.</a:t>
            </a:r>
          </a:p>
          <a:p>
            <a:r>
              <a:rPr lang="en-US" b="1" dirty="0"/>
              <a:t>Why</a:t>
            </a:r>
            <a:r>
              <a:rPr lang="en-US" dirty="0"/>
              <a:t> would his friends and wife say that?</a:t>
            </a:r>
          </a:p>
          <a:p>
            <a:r>
              <a:rPr lang="en-US" dirty="0" smtClean="0"/>
              <a:t>Haman is again, </a:t>
            </a:r>
            <a:r>
              <a:rPr lang="en-US" i="1" dirty="0" smtClean="0"/>
              <a:t>hastily b</a:t>
            </a:r>
            <a:r>
              <a:rPr lang="en-US" dirty="0" smtClean="0"/>
              <a:t>rought to the 2</a:t>
            </a:r>
            <a:r>
              <a:rPr lang="en-US" baseline="30000" dirty="0" smtClean="0"/>
              <a:t>nd</a:t>
            </a:r>
            <a:r>
              <a:rPr lang="en-US" dirty="0" smtClean="0"/>
              <a:t> banquet</a:t>
            </a:r>
          </a:p>
          <a:p>
            <a:r>
              <a:rPr lang="en-US" b="1" dirty="0" smtClean="0"/>
              <a:t>God:</a:t>
            </a:r>
            <a:r>
              <a:rPr lang="en-US" dirty="0" smtClean="0"/>
              <a:t> Known to all the nations by His reputation</a:t>
            </a:r>
          </a:p>
          <a:p>
            <a:r>
              <a:rPr lang="en-US" dirty="0" smtClean="0"/>
              <a:t>Sleep is from the Lord and His sovereignty directed what was read to the king (Ps. 4:8)</a:t>
            </a:r>
          </a:p>
          <a:p>
            <a:r>
              <a:rPr lang="en-US" dirty="0" smtClean="0"/>
              <a:t>“In peace I will both lie down and sleep, for You alone, O LORD, make me to dwell in safety.”</a:t>
            </a:r>
            <a:endParaRPr lang="en-US" dirty="0"/>
          </a:p>
        </p:txBody>
      </p:sp>
    </p:spTree>
    <p:extLst>
      <p:ext uri="{BB962C8B-B14F-4D97-AF65-F5344CB8AC3E}">
        <p14:creationId xmlns:p14="http://schemas.microsoft.com/office/powerpoint/2010/main" val="3921913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7</a:t>
            </a:r>
            <a:endParaRPr lang="en-US" dirty="0"/>
          </a:p>
        </p:txBody>
      </p:sp>
      <p:sp>
        <p:nvSpPr>
          <p:cNvPr id="3" name="Content Placeholder 2"/>
          <p:cNvSpPr>
            <a:spLocks noGrp="1"/>
          </p:cNvSpPr>
          <p:nvPr>
            <p:ph idx="1"/>
          </p:nvPr>
        </p:nvSpPr>
        <p:spPr/>
        <p:txBody>
          <a:bodyPr/>
          <a:lstStyle/>
          <a:p>
            <a:r>
              <a:rPr lang="en-US" b="1" dirty="0" smtClean="0"/>
              <a:t>Theme:</a:t>
            </a:r>
            <a:r>
              <a:rPr lang="en-US" dirty="0" smtClean="0"/>
              <a:t> Haman is revealed and hung</a:t>
            </a:r>
          </a:p>
          <a:p>
            <a:r>
              <a:rPr lang="en-US" dirty="0" smtClean="0"/>
              <a:t>The king again asks Esther her request and again offers her ½ the kingdom</a:t>
            </a:r>
          </a:p>
          <a:p>
            <a:r>
              <a:rPr lang="en-US" dirty="0" smtClean="0"/>
              <a:t>She begs for her life and the life of her people; but doesn’t say “The Jews”</a:t>
            </a:r>
          </a:p>
          <a:p>
            <a:r>
              <a:rPr lang="en-US" dirty="0" smtClean="0"/>
              <a:t>She uses the exact words of the edict: “destroyed, killed and annihilated” identifying herself now, with the people of this edict</a:t>
            </a:r>
            <a:endParaRPr lang="en-US" dirty="0"/>
          </a:p>
        </p:txBody>
      </p:sp>
    </p:spTree>
    <p:extLst>
      <p:ext uri="{BB962C8B-B14F-4D97-AF65-F5344CB8AC3E}">
        <p14:creationId xmlns:p14="http://schemas.microsoft.com/office/powerpoint/2010/main" val="2889201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7</a:t>
            </a:r>
            <a:endParaRPr lang="en-US" dirty="0"/>
          </a:p>
        </p:txBody>
      </p:sp>
      <p:sp>
        <p:nvSpPr>
          <p:cNvPr id="3" name="Content Placeholder 2"/>
          <p:cNvSpPr>
            <a:spLocks noGrp="1"/>
          </p:cNvSpPr>
          <p:nvPr>
            <p:ph idx="1"/>
          </p:nvPr>
        </p:nvSpPr>
        <p:spPr/>
        <p:txBody>
          <a:bodyPr/>
          <a:lstStyle/>
          <a:p>
            <a:r>
              <a:rPr lang="en-US" b="1" dirty="0" smtClean="0"/>
              <a:t>Haman:</a:t>
            </a:r>
            <a:r>
              <a:rPr lang="en-US" dirty="0" smtClean="0"/>
              <a:t> identified now for who he truly is; enemy, foe and wicked</a:t>
            </a:r>
          </a:p>
          <a:p>
            <a:r>
              <a:rPr lang="en-US" dirty="0" smtClean="0"/>
              <a:t>Terrified before both the King and Queen, but the queen is a JEW!!</a:t>
            </a:r>
          </a:p>
          <a:p>
            <a:r>
              <a:rPr lang="en-US" dirty="0" smtClean="0"/>
              <a:t>Haman now must beg for HIS life from a JEW!!</a:t>
            </a:r>
          </a:p>
          <a:p>
            <a:r>
              <a:rPr lang="en-US" dirty="0" smtClean="0"/>
              <a:t>Haman is taken away and hung on the 75 foot gallows he meant for Mordecai</a:t>
            </a:r>
          </a:p>
          <a:p>
            <a:r>
              <a:rPr lang="en-US" dirty="0" smtClean="0"/>
              <a:t>Prediction from his wife and friends came true</a:t>
            </a:r>
            <a:endParaRPr lang="en-US" dirty="0"/>
          </a:p>
        </p:txBody>
      </p:sp>
    </p:spTree>
    <p:extLst>
      <p:ext uri="{BB962C8B-B14F-4D97-AF65-F5344CB8AC3E}">
        <p14:creationId xmlns:p14="http://schemas.microsoft.com/office/powerpoint/2010/main" val="749202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7</a:t>
            </a:r>
            <a:endParaRPr lang="en-US" dirty="0"/>
          </a:p>
        </p:txBody>
      </p:sp>
      <p:sp>
        <p:nvSpPr>
          <p:cNvPr id="3" name="Content Placeholder 2"/>
          <p:cNvSpPr>
            <a:spLocks noGrp="1"/>
          </p:cNvSpPr>
          <p:nvPr>
            <p:ph idx="1"/>
          </p:nvPr>
        </p:nvSpPr>
        <p:spPr/>
        <p:txBody>
          <a:bodyPr/>
          <a:lstStyle/>
          <a:p>
            <a:r>
              <a:rPr lang="en-US" b="1" dirty="0" smtClean="0"/>
              <a:t>God:</a:t>
            </a:r>
            <a:r>
              <a:rPr lang="en-US" dirty="0" smtClean="0"/>
              <a:t> Has placed Esther in her position to fight, as only she can, for her people, giving her direct access to the only person on the planet that can help her people.</a:t>
            </a:r>
          </a:p>
          <a:p>
            <a:r>
              <a:rPr lang="en-US" b="1" dirty="0" smtClean="0"/>
              <a:t>Prov. 19:21 </a:t>
            </a:r>
            <a:r>
              <a:rPr lang="en-US" dirty="0" smtClean="0"/>
              <a:t>Many plans are in a man’s heart, but the counsel of the LORD will stand.</a:t>
            </a:r>
            <a:endParaRPr lang="en-US" dirty="0"/>
          </a:p>
        </p:txBody>
      </p:sp>
    </p:spTree>
    <p:extLst>
      <p:ext uri="{BB962C8B-B14F-4D97-AF65-F5344CB8AC3E}">
        <p14:creationId xmlns:p14="http://schemas.microsoft.com/office/powerpoint/2010/main" val="744320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a:t>
            </a:r>
            <a:endParaRPr lang="en-US" dirty="0"/>
          </a:p>
        </p:txBody>
      </p:sp>
      <p:sp>
        <p:nvSpPr>
          <p:cNvPr id="3" name="Content Placeholder 2"/>
          <p:cNvSpPr>
            <a:spLocks noGrp="1"/>
          </p:cNvSpPr>
          <p:nvPr>
            <p:ph idx="1"/>
          </p:nvPr>
        </p:nvSpPr>
        <p:spPr/>
        <p:txBody>
          <a:bodyPr>
            <a:normAutofit lnSpcReduction="10000"/>
          </a:bodyPr>
          <a:lstStyle/>
          <a:p>
            <a:r>
              <a:rPr lang="en-US" dirty="0" smtClean="0"/>
              <a:t>What do I do when I think God doesn’t know what is </a:t>
            </a:r>
            <a:r>
              <a:rPr lang="en-US" smtClean="0"/>
              <a:t>going on, </a:t>
            </a:r>
            <a:r>
              <a:rPr lang="en-US" dirty="0" smtClean="0"/>
              <a:t>or my </a:t>
            </a:r>
            <a:r>
              <a:rPr lang="en-US" smtClean="0"/>
              <a:t>specific situation?</a:t>
            </a:r>
            <a:endParaRPr lang="en-US" dirty="0" smtClean="0"/>
          </a:p>
          <a:p>
            <a:r>
              <a:rPr lang="en-US" dirty="0" smtClean="0"/>
              <a:t>Do I panic and try to fix things myself, or is my first response to run to Him? Or is it the last thing I do?</a:t>
            </a:r>
          </a:p>
          <a:p>
            <a:r>
              <a:rPr lang="en-US" dirty="0" smtClean="0"/>
              <a:t>Can I look back and see how He has been faithful in my life, and find peace and comfort in knowing, He is not silent, but very present in my time of need?</a:t>
            </a:r>
            <a:endParaRPr lang="en-US" dirty="0"/>
          </a:p>
        </p:txBody>
      </p:sp>
    </p:spTree>
    <p:extLst>
      <p:ext uri="{BB962C8B-B14F-4D97-AF65-F5344CB8AC3E}">
        <p14:creationId xmlns:p14="http://schemas.microsoft.com/office/powerpoint/2010/main" val="2403751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normAutofit fontScale="92500" lnSpcReduction="10000"/>
          </a:bodyPr>
          <a:lstStyle/>
          <a:p>
            <a:r>
              <a:rPr lang="en-US" b="1" dirty="0" err="1" smtClean="0"/>
              <a:t>Chp</a:t>
            </a:r>
            <a:r>
              <a:rPr lang="en-US" b="1" dirty="0" smtClean="0"/>
              <a:t>. 1 </a:t>
            </a:r>
            <a:r>
              <a:rPr lang="en-US" dirty="0" smtClean="0"/>
              <a:t>In the 3</a:t>
            </a:r>
            <a:r>
              <a:rPr lang="en-US" baseline="30000" dirty="0" smtClean="0"/>
              <a:t>rd</a:t>
            </a:r>
            <a:r>
              <a:rPr lang="en-US" dirty="0" smtClean="0"/>
              <a:t> year of King Ahasuerus’s reign</a:t>
            </a:r>
          </a:p>
          <a:p>
            <a:r>
              <a:rPr lang="en-US" dirty="0" smtClean="0"/>
              <a:t>He displays his riches and splendor</a:t>
            </a:r>
          </a:p>
          <a:p>
            <a:r>
              <a:rPr lang="en-US" dirty="0" smtClean="0"/>
              <a:t>Queen Vashti is removed as queen for not displaying hers</a:t>
            </a:r>
          </a:p>
          <a:p>
            <a:r>
              <a:rPr lang="en-US" b="1" dirty="0" smtClean="0"/>
              <a:t>GOD:</a:t>
            </a:r>
            <a:r>
              <a:rPr lang="en-US" dirty="0" smtClean="0"/>
              <a:t> Sets up kings and takes them down and  </a:t>
            </a:r>
            <a:r>
              <a:rPr lang="en-US" dirty="0"/>
              <a:t>p</a:t>
            </a:r>
            <a:r>
              <a:rPr lang="en-US" dirty="0" smtClean="0"/>
              <a:t>repares the way for Esther and Mordecai    </a:t>
            </a:r>
            <a:r>
              <a:rPr lang="en-US" b="1" dirty="0" smtClean="0"/>
              <a:t>Dan. 2:21</a:t>
            </a:r>
          </a:p>
          <a:p>
            <a:r>
              <a:rPr lang="en-US" b="1" dirty="0" err="1" smtClean="0"/>
              <a:t>Chp</a:t>
            </a:r>
            <a:r>
              <a:rPr lang="en-US" b="1" dirty="0" smtClean="0"/>
              <a:t>. 2 </a:t>
            </a:r>
            <a:r>
              <a:rPr lang="en-US" dirty="0" smtClean="0"/>
              <a:t>In the 7</a:t>
            </a:r>
            <a:r>
              <a:rPr lang="en-US" baseline="30000" dirty="0" smtClean="0"/>
              <a:t>th</a:t>
            </a:r>
            <a:r>
              <a:rPr lang="en-US" dirty="0" smtClean="0"/>
              <a:t> year of Ahasuerus’s reign</a:t>
            </a:r>
          </a:p>
          <a:p>
            <a:r>
              <a:rPr lang="en-US" dirty="0" smtClean="0"/>
              <a:t>Mordecai has raised Esther as his own child</a:t>
            </a:r>
            <a:endParaRPr lang="en-US" dirty="0"/>
          </a:p>
        </p:txBody>
      </p:sp>
    </p:spTree>
    <p:extLst>
      <p:ext uri="{BB962C8B-B14F-4D97-AF65-F5344CB8AC3E}">
        <p14:creationId xmlns:p14="http://schemas.microsoft.com/office/powerpoint/2010/main" val="2722508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r>
              <a:rPr lang="en-US" b="1" dirty="0" smtClean="0"/>
              <a:t>God in Chapter 2</a:t>
            </a:r>
          </a:p>
          <a:p>
            <a:r>
              <a:rPr lang="en-US" b="1" smtClean="0"/>
              <a:t>Ps. </a:t>
            </a:r>
            <a:r>
              <a:rPr lang="en-US" b="1" dirty="0" smtClean="0"/>
              <a:t>68:5-6a </a:t>
            </a:r>
            <a:r>
              <a:rPr lang="en-US" dirty="0" smtClean="0"/>
              <a:t>A father to the fatherless, a defender of widows is God in His holy dwelling. God sets the lonely in families</a:t>
            </a:r>
          </a:p>
          <a:p>
            <a:r>
              <a:rPr lang="en-US" dirty="0" smtClean="0"/>
              <a:t>Esther was made queen</a:t>
            </a:r>
          </a:p>
          <a:p>
            <a:r>
              <a:rPr lang="en-US" dirty="0" smtClean="0"/>
              <a:t>Mordecai’s name was written in the chronicles because he protected the king. The very king who rules over him in exile, yet he honors him. </a:t>
            </a:r>
            <a:endParaRPr lang="en-US" dirty="0"/>
          </a:p>
        </p:txBody>
      </p:sp>
    </p:spTree>
    <p:extLst>
      <p:ext uri="{BB962C8B-B14F-4D97-AF65-F5344CB8AC3E}">
        <p14:creationId xmlns:p14="http://schemas.microsoft.com/office/powerpoint/2010/main" val="192735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r>
              <a:rPr lang="en-US" b="1" dirty="0" err="1" smtClean="0"/>
              <a:t>Chp</a:t>
            </a:r>
            <a:r>
              <a:rPr lang="en-US" b="1" dirty="0" smtClean="0"/>
              <a:t>. 3 </a:t>
            </a:r>
            <a:r>
              <a:rPr lang="en-US" dirty="0" smtClean="0"/>
              <a:t>In the 12</a:t>
            </a:r>
            <a:r>
              <a:rPr lang="en-US" baseline="30000" dirty="0" smtClean="0"/>
              <a:t>th</a:t>
            </a:r>
            <a:r>
              <a:rPr lang="en-US" dirty="0" smtClean="0"/>
              <a:t> year of Ahasuerus’s reign</a:t>
            </a:r>
          </a:p>
          <a:p>
            <a:r>
              <a:rPr lang="en-US" dirty="0" smtClean="0"/>
              <a:t>Haman plotted to destroy the Jews</a:t>
            </a:r>
          </a:p>
          <a:p>
            <a:r>
              <a:rPr lang="en-US" b="1" dirty="0" smtClean="0"/>
              <a:t>God:</a:t>
            </a:r>
            <a:r>
              <a:rPr lang="en-US" dirty="0" smtClean="0"/>
              <a:t> </a:t>
            </a:r>
            <a:r>
              <a:rPr lang="en-US" b="1" dirty="0" smtClean="0"/>
              <a:t>Gen. 12-13 </a:t>
            </a:r>
            <a:r>
              <a:rPr lang="en-US" dirty="0" smtClean="0"/>
              <a:t>God must keep the </a:t>
            </a:r>
            <a:r>
              <a:rPr lang="en-US" dirty="0"/>
              <a:t>A</a:t>
            </a:r>
            <a:r>
              <a:rPr lang="en-US" dirty="0" smtClean="0"/>
              <a:t>brahamic Covenant for He is a covenant keeping God</a:t>
            </a:r>
          </a:p>
          <a:p>
            <a:r>
              <a:rPr lang="en-US" b="1" dirty="0" err="1" smtClean="0"/>
              <a:t>Chp</a:t>
            </a:r>
            <a:r>
              <a:rPr lang="en-US" b="1" dirty="0" smtClean="0"/>
              <a:t>. 4 </a:t>
            </a:r>
            <a:r>
              <a:rPr lang="en-US" dirty="0" smtClean="0"/>
              <a:t>Mordecai informed Esther of edict</a:t>
            </a:r>
          </a:p>
          <a:p>
            <a:r>
              <a:rPr lang="en-US" b="1" dirty="0" smtClean="0"/>
              <a:t>“If I perish I perish”</a:t>
            </a:r>
          </a:p>
          <a:p>
            <a:r>
              <a:rPr lang="en-US" b="1" dirty="0" smtClean="0"/>
              <a:t>God: </a:t>
            </a:r>
            <a:r>
              <a:rPr lang="en-US" dirty="0" smtClean="0"/>
              <a:t>Fasting, Sackcloth and Ashes is done while praying, seeking answers from God.</a:t>
            </a:r>
            <a:endParaRPr lang="en-US" b="1" dirty="0"/>
          </a:p>
        </p:txBody>
      </p:sp>
    </p:spTree>
    <p:extLst>
      <p:ext uri="{BB962C8B-B14F-4D97-AF65-F5344CB8AC3E}">
        <p14:creationId xmlns:p14="http://schemas.microsoft.com/office/powerpoint/2010/main" val="1740692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5</a:t>
            </a:r>
            <a:endParaRPr lang="en-US" dirty="0"/>
          </a:p>
        </p:txBody>
      </p:sp>
      <p:sp>
        <p:nvSpPr>
          <p:cNvPr id="3" name="Content Placeholder 2"/>
          <p:cNvSpPr>
            <a:spLocks noGrp="1"/>
          </p:cNvSpPr>
          <p:nvPr>
            <p:ph idx="1"/>
          </p:nvPr>
        </p:nvSpPr>
        <p:spPr/>
        <p:txBody>
          <a:bodyPr>
            <a:normAutofit/>
          </a:bodyPr>
          <a:lstStyle/>
          <a:p>
            <a:r>
              <a:rPr lang="en-US" b="1" dirty="0" smtClean="0"/>
              <a:t>Theme:</a:t>
            </a:r>
            <a:r>
              <a:rPr lang="en-US" dirty="0" smtClean="0"/>
              <a:t> Esther goes to the king: 1</a:t>
            </a:r>
            <a:r>
              <a:rPr lang="en-US" baseline="30000" dirty="0" smtClean="0"/>
              <a:t>st</a:t>
            </a:r>
            <a:r>
              <a:rPr lang="en-US" dirty="0" smtClean="0"/>
              <a:t> Banquet</a:t>
            </a:r>
          </a:p>
          <a:p>
            <a:r>
              <a:rPr lang="en-US" dirty="0" smtClean="0"/>
              <a:t>Esther is favored once again</a:t>
            </a:r>
          </a:p>
          <a:p>
            <a:r>
              <a:rPr lang="en-US" b="1" dirty="0" smtClean="0"/>
              <a:t>2:9</a:t>
            </a:r>
            <a:r>
              <a:rPr lang="en-US" dirty="0" smtClean="0"/>
              <a:t>  With </a:t>
            </a:r>
            <a:r>
              <a:rPr lang="en-US" dirty="0" err="1" smtClean="0"/>
              <a:t>Hegai</a:t>
            </a:r>
            <a:endParaRPr lang="en-US" dirty="0" smtClean="0"/>
          </a:p>
          <a:p>
            <a:r>
              <a:rPr lang="en-US" b="1" dirty="0" smtClean="0"/>
              <a:t>2:15</a:t>
            </a:r>
            <a:r>
              <a:rPr lang="en-US" dirty="0" smtClean="0"/>
              <a:t> In the eyes of all who saw her</a:t>
            </a:r>
          </a:p>
          <a:p>
            <a:r>
              <a:rPr lang="en-US" b="1" dirty="0" smtClean="0"/>
              <a:t>2:17</a:t>
            </a:r>
            <a:r>
              <a:rPr lang="en-US" dirty="0" smtClean="0"/>
              <a:t> Favor and kindness with the king, more than ALL the virgins</a:t>
            </a:r>
          </a:p>
          <a:p>
            <a:r>
              <a:rPr lang="en-US" b="1" dirty="0" smtClean="0"/>
              <a:t>5:2  </a:t>
            </a:r>
            <a:r>
              <a:rPr lang="en-US" dirty="0" smtClean="0"/>
              <a:t>In the king’s sight. Which now meant life</a:t>
            </a:r>
          </a:p>
        </p:txBody>
      </p:sp>
    </p:spTree>
    <p:extLst>
      <p:ext uri="{BB962C8B-B14F-4D97-AF65-F5344CB8AC3E}">
        <p14:creationId xmlns:p14="http://schemas.microsoft.com/office/powerpoint/2010/main" val="979575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5</a:t>
            </a:r>
            <a:endParaRPr lang="en-US" dirty="0"/>
          </a:p>
        </p:txBody>
      </p:sp>
      <p:sp>
        <p:nvSpPr>
          <p:cNvPr id="3" name="Content Placeholder 2"/>
          <p:cNvSpPr>
            <a:spLocks noGrp="1"/>
          </p:cNvSpPr>
          <p:nvPr>
            <p:ph idx="1"/>
          </p:nvPr>
        </p:nvSpPr>
        <p:spPr/>
        <p:txBody>
          <a:bodyPr/>
          <a:lstStyle/>
          <a:p>
            <a:r>
              <a:rPr lang="en-US" b="1" dirty="0" smtClean="0"/>
              <a:t>5:3</a:t>
            </a:r>
            <a:r>
              <a:rPr lang="en-US" dirty="0" smtClean="0"/>
              <a:t> The king offers to Esther up to ½ the kingdom: that’s ½ of 127 provinces spread throughout India and Ethiopia!!!</a:t>
            </a:r>
          </a:p>
          <a:p>
            <a:r>
              <a:rPr lang="en-US" dirty="0" smtClean="0"/>
              <a:t>She only asks them to come to a banquet that she has already prepared. Faith in God’s plan!</a:t>
            </a:r>
          </a:p>
          <a:p>
            <a:r>
              <a:rPr lang="en-US" dirty="0" smtClean="0"/>
              <a:t>She is no longer fasting. This is the end of the 3 days. She was never in sackcloth and ashes, but God provided a plan for her through fasting</a:t>
            </a:r>
            <a:endParaRPr lang="en-US" dirty="0"/>
          </a:p>
        </p:txBody>
      </p:sp>
    </p:spTree>
    <p:extLst>
      <p:ext uri="{BB962C8B-B14F-4D97-AF65-F5344CB8AC3E}">
        <p14:creationId xmlns:p14="http://schemas.microsoft.com/office/powerpoint/2010/main" val="3642389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5</a:t>
            </a:r>
            <a:endParaRPr lang="en-US" dirty="0"/>
          </a:p>
        </p:txBody>
      </p:sp>
      <p:sp>
        <p:nvSpPr>
          <p:cNvPr id="3" name="Content Placeholder 2"/>
          <p:cNvSpPr>
            <a:spLocks noGrp="1"/>
          </p:cNvSpPr>
          <p:nvPr>
            <p:ph idx="1"/>
          </p:nvPr>
        </p:nvSpPr>
        <p:spPr/>
        <p:txBody>
          <a:bodyPr/>
          <a:lstStyle/>
          <a:p>
            <a:r>
              <a:rPr lang="en-US" b="1" dirty="0" smtClean="0"/>
              <a:t>Esther:</a:t>
            </a:r>
            <a:r>
              <a:rPr lang="en-US" dirty="0" smtClean="0"/>
              <a:t> exhibited wisdom and humility before the king</a:t>
            </a:r>
          </a:p>
          <a:p>
            <a:r>
              <a:rPr lang="en-US" dirty="0" smtClean="0"/>
              <a:t>She used her beauty and status for good and did not display it as Vashti was asked to do</a:t>
            </a:r>
          </a:p>
          <a:p>
            <a:r>
              <a:rPr lang="en-US" b="1" dirty="0" smtClean="0"/>
              <a:t>Haman: </a:t>
            </a:r>
            <a:r>
              <a:rPr lang="en-US" dirty="0" smtClean="0"/>
              <a:t>glad and pleased of heart to be invited two days in a row! Until….he saw Mordecai</a:t>
            </a:r>
          </a:p>
          <a:p>
            <a:r>
              <a:rPr lang="en-US" dirty="0" smtClean="0"/>
              <a:t>Mordecai is back at the king’s gate, not bowing, even after the edict has gone out</a:t>
            </a:r>
            <a:endParaRPr lang="en-US" dirty="0"/>
          </a:p>
        </p:txBody>
      </p:sp>
    </p:spTree>
    <p:extLst>
      <p:ext uri="{BB962C8B-B14F-4D97-AF65-F5344CB8AC3E}">
        <p14:creationId xmlns:p14="http://schemas.microsoft.com/office/powerpoint/2010/main" val="245221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5</a:t>
            </a:r>
            <a:endParaRPr lang="en-US" dirty="0"/>
          </a:p>
        </p:txBody>
      </p:sp>
      <p:sp>
        <p:nvSpPr>
          <p:cNvPr id="3" name="Content Placeholder 2"/>
          <p:cNvSpPr>
            <a:spLocks noGrp="1"/>
          </p:cNvSpPr>
          <p:nvPr>
            <p:ph idx="1"/>
          </p:nvPr>
        </p:nvSpPr>
        <p:spPr/>
        <p:txBody>
          <a:bodyPr/>
          <a:lstStyle/>
          <a:p>
            <a:r>
              <a:rPr lang="en-US" dirty="0" smtClean="0"/>
              <a:t>Haman’s glad heart turned to anger again</a:t>
            </a:r>
          </a:p>
          <a:p>
            <a:r>
              <a:rPr lang="en-US" dirty="0" smtClean="0"/>
              <a:t>He goes home, builds himself up before his wife and friends by displaying his greatness as King Ahasuerus did in 1:4</a:t>
            </a:r>
          </a:p>
          <a:p>
            <a:r>
              <a:rPr lang="en-US" dirty="0" smtClean="0"/>
              <a:t>It is suggested by his wife and friends to build gallows, 75 feet high, to hang Mordecai on</a:t>
            </a:r>
          </a:p>
          <a:p>
            <a:r>
              <a:rPr lang="en-US" dirty="0" smtClean="0"/>
              <a:t>But, he was only ONE Jew! Yet, he built them</a:t>
            </a:r>
          </a:p>
          <a:p>
            <a:r>
              <a:rPr lang="en-US" dirty="0" smtClean="0"/>
              <a:t>His hatred for the Jews was extreme </a:t>
            </a:r>
          </a:p>
          <a:p>
            <a:endParaRPr lang="en-US" dirty="0"/>
          </a:p>
        </p:txBody>
      </p:sp>
    </p:spTree>
    <p:extLst>
      <p:ext uri="{BB962C8B-B14F-4D97-AF65-F5344CB8AC3E}">
        <p14:creationId xmlns:p14="http://schemas.microsoft.com/office/powerpoint/2010/main" val="295973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Esther chapter 5</a:t>
            </a:r>
            <a:endParaRPr lang="en-US" dirty="0"/>
          </a:p>
        </p:txBody>
      </p:sp>
      <p:sp>
        <p:nvSpPr>
          <p:cNvPr id="3" name="Content Placeholder 2"/>
          <p:cNvSpPr>
            <a:spLocks noGrp="1"/>
          </p:cNvSpPr>
          <p:nvPr>
            <p:ph idx="1"/>
          </p:nvPr>
        </p:nvSpPr>
        <p:spPr/>
        <p:txBody>
          <a:bodyPr/>
          <a:lstStyle/>
          <a:p>
            <a:r>
              <a:rPr lang="en-US" dirty="0" smtClean="0"/>
              <a:t>There were already gallows standing that had been used for the eunuchs, </a:t>
            </a:r>
            <a:r>
              <a:rPr lang="en-US" dirty="0" err="1" smtClean="0"/>
              <a:t>Bigthan</a:t>
            </a:r>
            <a:r>
              <a:rPr lang="en-US" dirty="0" smtClean="0"/>
              <a:t> and </a:t>
            </a:r>
            <a:r>
              <a:rPr lang="en-US" dirty="0" err="1" smtClean="0"/>
              <a:t>Teresh</a:t>
            </a:r>
            <a:r>
              <a:rPr lang="en-US" dirty="0" smtClean="0"/>
              <a:t> </a:t>
            </a:r>
            <a:r>
              <a:rPr lang="en-US" b="1" dirty="0" smtClean="0"/>
              <a:t>(2:23; 6:2)</a:t>
            </a:r>
          </a:p>
          <a:p>
            <a:r>
              <a:rPr lang="en-US" dirty="0" smtClean="0"/>
              <a:t>The good things in Haman’s life were reduced because of hatred.</a:t>
            </a:r>
          </a:p>
          <a:p>
            <a:r>
              <a:rPr lang="en-US" b="1" dirty="0" smtClean="0"/>
              <a:t>God:</a:t>
            </a:r>
            <a:r>
              <a:rPr lang="en-US" dirty="0" smtClean="0"/>
              <a:t> Has Haman build gallows that He will use to exact His judgment on evil Haman</a:t>
            </a:r>
          </a:p>
          <a:p>
            <a:r>
              <a:rPr lang="en-US" b="1" dirty="0" smtClean="0"/>
              <a:t>Rom. 12:19</a:t>
            </a:r>
            <a:r>
              <a:rPr lang="en-US" dirty="0" smtClean="0"/>
              <a:t> Vengeance is mine, I will repay</a:t>
            </a:r>
            <a:endParaRPr lang="en-US" dirty="0"/>
          </a:p>
        </p:txBody>
      </p:sp>
    </p:spTree>
    <p:extLst>
      <p:ext uri="{BB962C8B-B14F-4D97-AF65-F5344CB8AC3E}">
        <p14:creationId xmlns:p14="http://schemas.microsoft.com/office/powerpoint/2010/main" val="379075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82</TotalTime>
  <Words>967</Words>
  <Application>Microsoft Office PowerPoint</Application>
  <PresentationFormat>On-screen Show (4:3)</PresentationFormat>
  <Paragraphs>79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Trek</vt:lpstr>
      <vt:lpstr>Esther</vt:lpstr>
      <vt:lpstr>review</vt:lpstr>
      <vt:lpstr>review</vt:lpstr>
      <vt:lpstr>review</vt:lpstr>
      <vt:lpstr>Esther chapter 5</vt:lpstr>
      <vt:lpstr>Esther chapter 5</vt:lpstr>
      <vt:lpstr>Esther chapter 5</vt:lpstr>
      <vt:lpstr>Esther chapter 5</vt:lpstr>
      <vt:lpstr>Esther chapter 5</vt:lpstr>
      <vt:lpstr>Esther chapter 6</vt:lpstr>
      <vt:lpstr>Esther chapter 6</vt:lpstr>
      <vt:lpstr>Esther chapter 7</vt:lpstr>
      <vt:lpstr>Esther chapter 7</vt:lpstr>
      <vt:lpstr>Esther chapter 7</vt:lpstr>
      <vt:lpstr>application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Esther</dc:title>
  <dc:creator>Jenny Goins</dc:creator>
  <cp:lastModifiedBy>Jenny Goins</cp:lastModifiedBy>
  <cp:revision>26</cp:revision>
  <dcterms:created xsi:type="dcterms:W3CDTF">2020-05-27T10:11:49Z</dcterms:created>
  <dcterms:modified xsi:type="dcterms:W3CDTF">2020-05-28T17:53:04Z</dcterms:modified>
</cp:coreProperties>
</file>