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5B61127-7C12-4703-8B56-8BA5ABA3A04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3A79D6-9B46-4B65-9ED2-A63C0FBE56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Esther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5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4:4-8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Esther’s response to Mordecai is with writhing in great anguish. He must have been a sight!</a:t>
            </a:r>
          </a:p>
          <a:p>
            <a:r>
              <a:rPr lang="en-US" dirty="0" smtClean="0"/>
              <a:t>She did not know the reason for his sackcloth</a:t>
            </a:r>
          </a:p>
          <a:p>
            <a:r>
              <a:rPr lang="en-US" dirty="0" smtClean="0"/>
              <a:t>She sends him clothes so he can enter the king’s gate, but he refuses them</a:t>
            </a:r>
          </a:p>
          <a:p>
            <a:r>
              <a:rPr lang="en-US" dirty="0" smtClean="0"/>
              <a:t>He sends a copy of the edict with </a:t>
            </a:r>
            <a:r>
              <a:rPr lang="en-US" dirty="0" err="1" smtClean="0"/>
              <a:t>Hathach</a:t>
            </a:r>
            <a:r>
              <a:rPr lang="en-US" dirty="0" smtClean="0"/>
              <a:t>, asking her to plead for the Jews before the king</a:t>
            </a:r>
          </a:p>
          <a:p>
            <a:r>
              <a:rPr lang="en-US" dirty="0" smtClean="0"/>
              <a:t>Does he realize what he is asking of 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57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4:9-14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king had not summoned her for 30 days</a:t>
            </a:r>
          </a:p>
          <a:p>
            <a:r>
              <a:rPr lang="en-US" dirty="0" smtClean="0"/>
              <a:t>If the king did not hold out his scepter, you died</a:t>
            </a:r>
          </a:p>
          <a:p>
            <a:r>
              <a:rPr lang="en-US" dirty="0" smtClean="0"/>
              <a:t>“If you remain silent, the Jews will be destroyed and you with them.”</a:t>
            </a:r>
          </a:p>
          <a:p>
            <a:r>
              <a:rPr lang="en-US" dirty="0" smtClean="0"/>
              <a:t>She was the only one of her father’s house left</a:t>
            </a:r>
          </a:p>
          <a:p>
            <a:r>
              <a:rPr lang="en-US" dirty="0" smtClean="0"/>
              <a:t>Relief and deliverance would come from another place if she remained silent</a:t>
            </a:r>
          </a:p>
          <a:p>
            <a:r>
              <a:rPr lang="en-US" dirty="0" smtClean="0"/>
              <a:t>HOW COULD MORDECAI SAY THAT???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76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Gen. 12:1-3; 13:14-16 </a:t>
            </a:r>
            <a:r>
              <a:rPr lang="en-US" dirty="0" smtClean="0"/>
              <a:t>God promised to make a great nation of Abraham, descendants, and land </a:t>
            </a:r>
            <a:r>
              <a:rPr lang="en-US" b="1" dirty="0" smtClean="0"/>
              <a:t>forever</a:t>
            </a:r>
          </a:p>
          <a:p>
            <a:r>
              <a:rPr lang="en-US" b="1" dirty="0" smtClean="0"/>
              <a:t>Jer. 31:27-37 </a:t>
            </a:r>
            <a:r>
              <a:rPr lang="en-US" dirty="0" smtClean="0"/>
              <a:t>Promise of a New Covenant with Israel </a:t>
            </a:r>
            <a:r>
              <a:rPr lang="en-US" b="1" dirty="0" smtClean="0"/>
              <a:t>FOREVER</a:t>
            </a:r>
          </a:p>
          <a:p>
            <a:r>
              <a:rPr lang="en-US" b="1" dirty="0" smtClean="0"/>
              <a:t>Ez. 37:19-28 </a:t>
            </a:r>
            <a:r>
              <a:rPr lang="en-US" dirty="0" smtClean="0"/>
              <a:t>Promise of God’s </a:t>
            </a:r>
            <a:r>
              <a:rPr lang="en-US" b="1" dirty="0" smtClean="0"/>
              <a:t>everlasting</a:t>
            </a:r>
            <a:r>
              <a:rPr lang="en-US" dirty="0" smtClean="0"/>
              <a:t> covenant of peace with Israel when He gathers them from all the nations and cleanses them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2375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4:14-17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“Who knows whether you have not attained royalty for such a time as this?”</a:t>
            </a:r>
          </a:p>
          <a:p>
            <a:r>
              <a:rPr lang="en-US" dirty="0" smtClean="0"/>
              <a:t>Esther’s reply: gather the Jews in Susa to fast for HER for 3 days. She and her maids would do the same</a:t>
            </a:r>
          </a:p>
          <a:p>
            <a:r>
              <a:rPr lang="en-US" b="1" dirty="0" smtClean="0"/>
              <a:t>2 Sam. 12 and Joel 2  </a:t>
            </a:r>
            <a:r>
              <a:rPr lang="en-US" dirty="0" smtClean="0"/>
              <a:t>Fasting was done to make requests of the Lord</a:t>
            </a:r>
          </a:p>
          <a:p>
            <a:r>
              <a:rPr lang="en-US" b="1" dirty="0" smtClean="0"/>
              <a:t>Then</a:t>
            </a:r>
            <a:r>
              <a:rPr lang="en-US" dirty="0" smtClean="0"/>
              <a:t> she would go to the king. </a:t>
            </a:r>
            <a:br>
              <a:rPr lang="en-US" dirty="0" smtClean="0"/>
            </a:br>
            <a:r>
              <a:rPr lang="en-US" dirty="0" smtClean="0"/>
              <a:t>“If I perish, I perish”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03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Mark 8:34-38  </a:t>
            </a:r>
            <a:r>
              <a:rPr lang="en-US" dirty="0" smtClean="0"/>
              <a:t>Esther was willing to lay her life down for her people</a:t>
            </a:r>
          </a:p>
          <a:p>
            <a:r>
              <a:rPr lang="en-US" b="1" dirty="0" smtClean="0"/>
              <a:t>To be a disciple of Christ we must:</a:t>
            </a:r>
          </a:p>
          <a:p>
            <a:r>
              <a:rPr lang="en-US" dirty="0" smtClean="0"/>
              <a:t>Deny self</a:t>
            </a:r>
          </a:p>
          <a:p>
            <a:r>
              <a:rPr lang="en-US" dirty="0" smtClean="0"/>
              <a:t>Take up our cross – death to self- and follow Him</a:t>
            </a:r>
          </a:p>
          <a:p>
            <a:r>
              <a:rPr lang="en-US" dirty="0" smtClean="0"/>
              <a:t>Lose my life for His sake</a:t>
            </a:r>
          </a:p>
          <a:p>
            <a:r>
              <a:rPr lang="en-US" dirty="0" smtClean="0"/>
              <a:t>There is a bigger picture. Your life is more than just about you. God has set us in this place in history for a reason.</a:t>
            </a:r>
          </a:p>
          <a:p>
            <a:r>
              <a:rPr lang="en-US" b="1" dirty="0" smtClean="0"/>
              <a:t>What is YOUR…”for such a time as this”?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6349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“After these things”</a:t>
            </a:r>
          </a:p>
          <a:p>
            <a:r>
              <a:rPr lang="en-US" b="1" dirty="0" smtClean="0"/>
              <a:t>Esther 1</a:t>
            </a:r>
            <a:r>
              <a:rPr lang="en-US" dirty="0" smtClean="0"/>
              <a:t>  King Ahasuerus displayed his riches and splendor</a:t>
            </a:r>
          </a:p>
          <a:p>
            <a:r>
              <a:rPr lang="en-US" dirty="0" smtClean="0"/>
              <a:t>Queen Vashti refuses to come and is dethroned</a:t>
            </a:r>
          </a:p>
          <a:p>
            <a:r>
              <a:rPr lang="en-US" b="1" dirty="0" smtClean="0"/>
              <a:t>Esther 2  </a:t>
            </a:r>
            <a:r>
              <a:rPr lang="en-US" dirty="0" smtClean="0"/>
              <a:t>Beautiful young virgins are brought to the king</a:t>
            </a:r>
          </a:p>
          <a:p>
            <a:r>
              <a:rPr lang="en-US" dirty="0" smtClean="0"/>
              <a:t>Esther is loved, favored and chosen as queen</a:t>
            </a:r>
          </a:p>
          <a:p>
            <a:r>
              <a:rPr lang="en-US" dirty="0" smtClean="0"/>
              <a:t> Mordecai saves the king: written in the chronicles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58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3:1-6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Theme: Haman’s plan to destroy ALL Jews</a:t>
            </a:r>
          </a:p>
          <a:p>
            <a:r>
              <a:rPr lang="en-US" b="1" dirty="0" smtClean="0"/>
              <a:t>When:  </a:t>
            </a:r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 year of King Ahasuerus, 5 years after Esther is made queen</a:t>
            </a:r>
          </a:p>
          <a:p>
            <a:r>
              <a:rPr lang="en-US" b="1" dirty="0" smtClean="0"/>
              <a:t>473 BC (</a:t>
            </a:r>
            <a:r>
              <a:rPr lang="en-US" b="1" dirty="0" err="1" smtClean="0"/>
              <a:t>Chp</a:t>
            </a:r>
            <a:r>
              <a:rPr lang="en-US" b="1" dirty="0" smtClean="0"/>
              <a:t>. 3-10)</a:t>
            </a:r>
          </a:p>
          <a:p>
            <a:r>
              <a:rPr lang="en-US" b="1" dirty="0" smtClean="0"/>
              <a:t>What: </a:t>
            </a:r>
            <a:r>
              <a:rPr lang="en-US" dirty="0" smtClean="0"/>
              <a:t>King promotes Haman above all his other princes. (1:14 Haman IS </a:t>
            </a:r>
            <a:r>
              <a:rPr lang="en-US" dirty="0" err="1" smtClean="0"/>
              <a:t>Memucan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Mordecai refuses to bow to an </a:t>
            </a:r>
            <a:r>
              <a:rPr lang="en-US" dirty="0" err="1" smtClean="0"/>
              <a:t>Agagite</a:t>
            </a:r>
            <a:endParaRPr lang="en-US" dirty="0" smtClean="0"/>
          </a:p>
          <a:p>
            <a:r>
              <a:rPr lang="en-US" b="1" dirty="0" smtClean="0"/>
              <a:t>Why?</a:t>
            </a:r>
            <a:r>
              <a:rPr lang="en-US" dirty="0" smtClean="0"/>
              <a:t> A Jew did not bow to an </a:t>
            </a:r>
            <a:r>
              <a:rPr lang="en-US" dirty="0" err="1" smtClean="0"/>
              <a:t>Agagite</a:t>
            </a:r>
            <a:r>
              <a:rPr lang="en-US" dirty="0" smtClean="0"/>
              <a:t>, his enemy, the enemy of the Jews</a:t>
            </a:r>
          </a:p>
          <a:p>
            <a:r>
              <a:rPr lang="en-US" dirty="0" smtClean="0"/>
              <a:t>Haman is filled with rage; wants </a:t>
            </a:r>
            <a:r>
              <a:rPr lang="en-US" b="1" dirty="0" smtClean="0"/>
              <a:t>ALL</a:t>
            </a:r>
            <a:r>
              <a:rPr lang="en-US" dirty="0" smtClean="0"/>
              <a:t> Jews destroyed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8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Ex. 17:8-16 </a:t>
            </a:r>
            <a:r>
              <a:rPr lang="en-US" dirty="0" smtClean="0"/>
              <a:t>God says He will have war with the Amalekites from generation to generation and will utterly blot out the memory of them</a:t>
            </a:r>
          </a:p>
          <a:p>
            <a:r>
              <a:rPr lang="en-US" b="1" dirty="0" smtClean="0"/>
              <a:t>Num. 24:7 </a:t>
            </a:r>
            <a:r>
              <a:rPr lang="en-US" dirty="0" smtClean="0"/>
              <a:t>Balaam said Israel’s kingdom will be exalted OVER </a:t>
            </a:r>
            <a:r>
              <a:rPr lang="en-US" dirty="0" err="1" smtClean="0"/>
              <a:t>Agag</a:t>
            </a:r>
            <a:endParaRPr lang="en-US" dirty="0" smtClean="0"/>
          </a:p>
          <a:p>
            <a:r>
              <a:rPr lang="en-US" b="1" dirty="0" smtClean="0"/>
              <a:t>I Sam. 15  </a:t>
            </a:r>
            <a:r>
              <a:rPr lang="en-US" dirty="0" smtClean="0"/>
              <a:t>Saul spares King </a:t>
            </a:r>
            <a:r>
              <a:rPr lang="en-US" dirty="0" err="1" smtClean="0"/>
              <a:t>Agag</a:t>
            </a:r>
            <a:r>
              <a:rPr lang="en-US" dirty="0" smtClean="0"/>
              <a:t>, loses his own kingship because of disobedience. Samuel confronts Saul and kills </a:t>
            </a:r>
            <a:r>
              <a:rPr lang="en-US" dirty="0" err="1" smtClean="0"/>
              <a:t>Agag</a:t>
            </a:r>
            <a:r>
              <a:rPr lang="en-US" dirty="0" smtClean="0"/>
              <a:t> himself.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9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3:7-11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Haman chose the day he wanted to carry out the destruction by casting lots</a:t>
            </a:r>
          </a:p>
          <a:p>
            <a:r>
              <a:rPr lang="en-US" dirty="0" err="1" smtClean="0"/>
              <a:t>Pur</a:t>
            </a:r>
            <a:r>
              <a:rPr lang="en-US" dirty="0" smtClean="0"/>
              <a:t>, the lot, was cast and determined the day</a:t>
            </a:r>
          </a:p>
          <a:p>
            <a:r>
              <a:rPr lang="en-US" b="1" dirty="0" smtClean="0"/>
              <a:t>Prov. 16;33 </a:t>
            </a:r>
            <a:r>
              <a:rPr lang="en-US" dirty="0" smtClean="0"/>
              <a:t>The Lord directs the outcome</a:t>
            </a:r>
          </a:p>
          <a:p>
            <a:r>
              <a:rPr lang="en-US" b="1" dirty="0" smtClean="0"/>
              <a:t>Acts 1 </a:t>
            </a:r>
            <a:r>
              <a:rPr lang="en-US" dirty="0" smtClean="0"/>
              <a:t>Lots were used to determine Judas’s replacement. Lord chose Matthias</a:t>
            </a:r>
          </a:p>
          <a:p>
            <a:r>
              <a:rPr lang="en-US" dirty="0" err="1" smtClean="0"/>
              <a:t>Naman</a:t>
            </a:r>
            <a:r>
              <a:rPr lang="en-US" dirty="0" smtClean="0"/>
              <a:t> was willing to pay 10,000 talents</a:t>
            </a:r>
          </a:p>
          <a:p>
            <a:r>
              <a:rPr lang="en-US" dirty="0" smtClean="0"/>
              <a:t>King gave him authority, but didn’t know what people.  Just that they were “certain people”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3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3:12-15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 the 13</a:t>
            </a:r>
            <a:r>
              <a:rPr lang="en-US" baseline="30000" dirty="0" smtClean="0"/>
              <a:t>th</a:t>
            </a:r>
            <a:r>
              <a:rPr lang="en-US" dirty="0" smtClean="0"/>
              <a:t> day of the 1</a:t>
            </a:r>
            <a:r>
              <a:rPr lang="en-US" baseline="30000" dirty="0" smtClean="0"/>
              <a:t>st</a:t>
            </a:r>
            <a:r>
              <a:rPr lang="en-US" dirty="0" smtClean="0"/>
              <a:t> month, Nisan, Haman dictated the edict to the king’s scribes</a:t>
            </a:r>
          </a:p>
          <a:p>
            <a:r>
              <a:rPr lang="en-US" dirty="0" smtClean="0"/>
              <a:t>Destroy, kill and annihilate all Jews in ONE day, the 13</a:t>
            </a:r>
            <a:r>
              <a:rPr lang="en-US" baseline="30000" dirty="0" smtClean="0"/>
              <a:t>th</a:t>
            </a:r>
            <a:r>
              <a:rPr lang="en-US" dirty="0" smtClean="0"/>
              <a:t> day of  the 12</a:t>
            </a:r>
            <a:r>
              <a:rPr lang="en-US" baseline="30000" dirty="0" smtClean="0"/>
              <a:t>th</a:t>
            </a:r>
            <a:r>
              <a:rPr lang="en-US" dirty="0" smtClean="0"/>
              <a:t> month: Adar</a:t>
            </a:r>
          </a:p>
          <a:p>
            <a:r>
              <a:rPr lang="en-US" dirty="0" smtClean="0"/>
              <a:t>There were 11 months to send out the letters to the 127 provinces and prepare for destruction</a:t>
            </a:r>
          </a:p>
          <a:p>
            <a:r>
              <a:rPr lang="en-US" dirty="0" smtClean="0"/>
              <a:t>Haman and the king sat down to drink while the city of Susa was in confusion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8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Would Jews in Jerusalem be in danger?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Ezra 1:1-3; 4:6-16 </a:t>
            </a:r>
            <a:r>
              <a:rPr lang="en-US" dirty="0" smtClean="0"/>
              <a:t>Judah was part of King Ahasuerus’s kingdom</a:t>
            </a:r>
          </a:p>
          <a:p>
            <a:r>
              <a:rPr lang="en-US" dirty="0" smtClean="0"/>
              <a:t>Their enemies close by had written King Ahasuerus, and later King Artaxerxes, to stop them from rebuilding Jerusalem</a:t>
            </a:r>
          </a:p>
          <a:p>
            <a:r>
              <a:rPr lang="en-US" dirty="0" smtClean="0"/>
              <a:t>The Jews there </a:t>
            </a:r>
            <a:r>
              <a:rPr lang="en-US" b="1" dirty="0" smtClean="0"/>
              <a:t>would</a:t>
            </a:r>
            <a:r>
              <a:rPr lang="en-US" dirty="0" smtClean="0"/>
              <a:t> also be destroyed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50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Proverbs 6:16-19 and Haman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Haughty eyes</a:t>
            </a:r>
          </a:p>
          <a:p>
            <a:r>
              <a:rPr lang="en-US" dirty="0" smtClean="0"/>
              <a:t>A lying tongue</a:t>
            </a:r>
          </a:p>
          <a:p>
            <a:r>
              <a:rPr lang="en-US" dirty="0" smtClean="0"/>
              <a:t>Hands that shed innocent blood</a:t>
            </a:r>
          </a:p>
          <a:p>
            <a:r>
              <a:rPr lang="en-US" dirty="0" smtClean="0"/>
              <a:t>A heart that devises wicked plans</a:t>
            </a:r>
          </a:p>
          <a:p>
            <a:r>
              <a:rPr lang="en-US" dirty="0" smtClean="0"/>
              <a:t>Feet that run rapidly to evil</a:t>
            </a:r>
          </a:p>
          <a:p>
            <a:r>
              <a:rPr lang="en-US" dirty="0" smtClean="0"/>
              <a:t>A false witness who utters lies</a:t>
            </a:r>
          </a:p>
          <a:p>
            <a:r>
              <a:rPr lang="en-US" dirty="0" smtClean="0"/>
              <a:t>One who spreads strife among brothers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4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4:1-3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Theme:</a:t>
            </a:r>
            <a:r>
              <a:rPr lang="en-US" dirty="0" smtClean="0"/>
              <a:t> Mordecai informs Esther of Haman’s Plan: “If I perish I perish”</a:t>
            </a:r>
          </a:p>
          <a:p>
            <a:r>
              <a:rPr lang="en-US" dirty="0" smtClean="0"/>
              <a:t>Mordecai’s reaction to edict: Public wailing with sackcloth and ashes. Identifies with his people</a:t>
            </a:r>
          </a:p>
          <a:p>
            <a:r>
              <a:rPr lang="en-US" dirty="0" smtClean="0"/>
              <a:t>Sign of mourning, humility and repentance</a:t>
            </a:r>
          </a:p>
          <a:p>
            <a:r>
              <a:rPr lang="en-US" b="1" dirty="0" smtClean="0"/>
              <a:t>Ex.</a:t>
            </a:r>
            <a:r>
              <a:rPr lang="en-US" dirty="0" smtClean="0"/>
              <a:t> David, Job, people of Nineveh, Abraham, people of Israel, etc.</a:t>
            </a:r>
          </a:p>
          <a:p>
            <a:r>
              <a:rPr lang="en-US" dirty="0" smtClean="0"/>
              <a:t>Jews’ reaction: Great mourning, weeping, and wailing with sackcloth and ashes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04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61</TotalTime>
  <Words>855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Esther</vt:lpstr>
      <vt:lpstr>review</vt:lpstr>
      <vt:lpstr>Esther 3:1-6</vt:lpstr>
      <vt:lpstr>Cross references</vt:lpstr>
      <vt:lpstr>Esther 3:7-11</vt:lpstr>
      <vt:lpstr>Esther 3:12-15</vt:lpstr>
      <vt:lpstr>Would Jews in Jerusalem be in danger?</vt:lpstr>
      <vt:lpstr>Proverbs 6:16-19 and Haman</vt:lpstr>
      <vt:lpstr>Esther 4:1-3</vt:lpstr>
      <vt:lpstr>Esther 4:4-8</vt:lpstr>
      <vt:lpstr>Esther 4:9-14</vt:lpstr>
      <vt:lpstr>CROSS REFERENCES</vt:lpstr>
      <vt:lpstr>Esther 4:14-17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Esther</dc:title>
  <dc:creator>Jenny Goins</dc:creator>
  <cp:lastModifiedBy>Jenny Goins</cp:lastModifiedBy>
  <cp:revision>19</cp:revision>
  <dcterms:created xsi:type="dcterms:W3CDTF">2020-05-20T10:08:12Z</dcterms:created>
  <dcterms:modified xsi:type="dcterms:W3CDTF">2020-05-20T11:09:58Z</dcterms:modified>
</cp:coreProperties>
</file>