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64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EB9DE704-CA1B-4EC4-A9D9-5383A81DF0D7}" type="datetimeFigureOut">
              <a:rPr lang="en-US" smtClean="0"/>
              <a:t>5/6/2020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A7E6965-52B6-450C-BB09-65B800E5FC4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B9DE704-CA1B-4EC4-A9D9-5383A81DF0D7}" type="datetimeFigureOut">
              <a:rPr lang="en-US" smtClean="0"/>
              <a:t>5/6/2020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A7E6965-52B6-450C-BB09-65B800E5FC4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B9DE704-CA1B-4EC4-A9D9-5383A81DF0D7}" type="datetimeFigureOut">
              <a:rPr lang="en-US" smtClean="0"/>
              <a:t>5/6/2020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A7E6965-52B6-450C-BB09-65B800E5FC4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B9DE704-CA1B-4EC4-A9D9-5383A81DF0D7}" type="datetimeFigureOut">
              <a:rPr lang="en-US" smtClean="0"/>
              <a:t>5/6/2020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A7E6965-52B6-450C-BB09-65B800E5FC48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B9DE704-CA1B-4EC4-A9D9-5383A81DF0D7}" type="datetimeFigureOut">
              <a:rPr lang="en-US" smtClean="0"/>
              <a:t>5/6/2020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A7E6965-52B6-450C-BB09-65B800E5FC48}" type="slidenum">
              <a:rPr lang="en-US" smtClean="0"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B9DE704-CA1B-4EC4-A9D9-5383A81DF0D7}" type="datetimeFigureOut">
              <a:rPr lang="en-US" smtClean="0"/>
              <a:t>5/6/2020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A7E6965-52B6-450C-BB09-65B800E5FC48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B9DE704-CA1B-4EC4-A9D9-5383A81DF0D7}" type="datetimeFigureOut">
              <a:rPr lang="en-US" smtClean="0"/>
              <a:t>5/6/2020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A7E6965-52B6-450C-BB09-65B800E5FC48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B9DE704-CA1B-4EC4-A9D9-5383A81DF0D7}" type="datetimeFigureOut">
              <a:rPr lang="en-US" smtClean="0"/>
              <a:t>5/6/2020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A7E6965-52B6-450C-BB09-65B800E5FC48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B9DE704-CA1B-4EC4-A9D9-5383A81DF0D7}" type="datetimeFigureOut">
              <a:rPr lang="en-US" smtClean="0"/>
              <a:t>5/6/2020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A7E6965-52B6-450C-BB09-65B800E5FC4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EB9DE704-CA1B-4EC4-A9D9-5383A81DF0D7}" type="datetimeFigureOut">
              <a:rPr lang="en-US" smtClean="0"/>
              <a:t>5/6/2020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A7E6965-52B6-450C-BB09-65B800E5FC48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EB9DE704-CA1B-4EC4-A9D9-5383A81DF0D7}" type="datetimeFigureOut">
              <a:rPr lang="en-US" smtClean="0"/>
              <a:t>5/6/2020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A7E6965-52B6-450C-BB09-65B800E5FC48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EB9DE704-CA1B-4EC4-A9D9-5383A81DF0D7}" type="datetimeFigureOut">
              <a:rPr lang="en-US" smtClean="0"/>
              <a:t>5/6/2020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7A7E6965-52B6-450C-BB09-65B800E5FC48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Judges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Lesson 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69757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b="1" dirty="0" smtClean="0"/>
              <a:t>Theme:</a:t>
            </a:r>
            <a:r>
              <a:rPr lang="en-US" dirty="0" smtClean="0"/>
              <a:t> Men of </a:t>
            </a:r>
            <a:r>
              <a:rPr lang="en-US" dirty="0" err="1" smtClean="0"/>
              <a:t>Gibeah</a:t>
            </a:r>
            <a:r>
              <a:rPr lang="en-US" dirty="0" smtClean="0"/>
              <a:t> murder concubine. Levite divided her; sent her to 12 tribes</a:t>
            </a:r>
          </a:p>
          <a:p>
            <a:r>
              <a:rPr lang="en-US" dirty="0" smtClean="0"/>
              <a:t>Levite could have put her to death for adultery, but went after her instead. </a:t>
            </a:r>
            <a:r>
              <a:rPr lang="en-US" b="1" dirty="0" smtClean="0"/>
              <a:t>She had worth</a:t>
            </a:r>
          </a:p>
          <a:p>
            <a:r>
              <a:rPr lang="en-US" dirty="0" smtClean="0"/>
              <a:t>Men of </a:t>
            </a:r>
            <a:r>
              <a:rPr lang="en-US" dirty="0" err="1" smtClean="0"/>
              <a:t>Gibeah</a:t>
            </a:r>
            <a:r>
              <a:rPr lang="en-US" dirty="0" smtClean="0"/>
              <a:t> belonged to the </a:t>
            </a:r>
            <a:r>
              <a:rPr lang="en-US" b="1" dirty="0" smtClean="0"/>
              <a:t>tribe of Benjamin</a:t>
            </a:r>
            <a:r>
              <a:rPr lang="en-US" dirty="0" smtClean="0"/>
              <a:t>. </a:t>
            </a:r>
            <a:endParaRPr lang="en-US" dirty="0"/>
          </a:p>
          <a:p>
            <a:r>
              <a:rPr lang="en-US" dirty="0" smtClean="0"/>
              <a:t>Desired homosexual relations with Levite</a:t>
            </a:r>
          </a:p>
          <a:p>
            <a:r>
              <a:rPr lang="en-US" dirty="0" smtClean="0"/>
              <a:t>Ravaged and murdered concubine. </a:t>
            </a:r>
            <a:r>
              <a:rPr lang="en-US" b="1" dirty="0" smtClean="0"/>
              <a:t>FELLOW JEWS!</a:t>
            </a:r>
          </a:p>
          <a:p>
            <a:r>
              <a:rPr lang="en-US" b="1" dirty="0" smtClean="0"/>
              <a:t>Consider it: </a:t>
            </a:r>
            <a:r>
              <a:rPr lang="en-US" dirty="0" smtClean="0"/>
              <a:t>direct your mind toward, pay attention to</a:t>
            </a:r>
          </a:p>
          <a:p>
            <a:r>
              <a:rPr lang="en-US" b="1" dirty="0" smtClean="0"/>
              <a:t>Take Counsel: </a:t>
            </a:r>
            <a:r>
              <a:rPr lang="en-US" dirty="0" smtClean="0"/>
              <a:t>take advice, devise a plan </a:t>
            </a:r>
            <a:r>
              <a:rPr lang="en-US" b="1" dirty="0" smtClean="0"/>
              <a:t>ACT!</a:t>
            </a:r>
          </a:p>
          <a:p>
            <a:r>
              <a:rPr lang="en-US" b="1" dirty="0" smtClean="0"/>
              <a:t>Speak up: </a:t>
            </a:r>
            <a:r>
              <a:rPr lang="en-US" dirty="0" smtClean="0"/>
              <a:t>be spokesman, answer, use entreaties</a:t>
            </a:r>
          </a:p>
          <a:p>
            <a:r>
              <a:rPr lang="en-US" b="1" dirty="0" smtClean="0"/>
              <a:t>Nothing like this had ever been done in Israel</a:t>
            </a:r>
            <a:endParaRPr lang="en-US" b="1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Judges 19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44932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 smtClean="0"/>
              <a:t>Theme:</a:t>
            </a:r>
            <a:r>
              <a:rPr lang="en-US" dirty="0" smtClean="0"/>
              <a:t> Israel and Benjamin War</a:t>
            </a:r>
          </a:p>
          <a:p>
            <a:r>
              <a:rPr lang="en-US" dirty="0" smtClean="0"/>
              <a:t>Levite did what was right in his own eyes </a:t>
            </a:r>
          </a:p>
          <a:p>
            <a:r>
              <a:rPr lang="en-US" dirty="0" smtClean="0"/>
              <a:t>Israel assembled as </a:t>
            </a:r>
            <a:r>
              <a:rPr lang="en-US" b="1" dirty="0" smtClean="0"/>
              <a:t>ONE MAN  vs. 1,8,11</a:t>
            </a:r>
          </a:p>
          <a:p>
            <a:r>
              <a:rPr lang="en-US" dirty="0" smtClean="0"/>
              <a:t>Israel’s decision of what was right  </a:t>
            </a:r>
            <a:r>
              <a:rPr lang="en-US" b="1" dirty="0" smtClean="0"/>
              <a:t>vs. 9</a:t>
            </a:r>
          </a:p>
          <a:p>
            <a:r>
              <a:rPr lang="en-US" dirty="0" smtClean="0"/>
              <a:t>Benjamin defends evil  </a:t>
            </a:r>
            <a:r>
              <a:rPr lang="en-US" b="1" dirty="0" smtClean="0"/>
              <a:t>vs. 13-14</a:t>
            </a:r>
          </a:p>
          <a:p>
            <a:r>
              <a:rPr lang="en-US" dirty="0" smtClean="0"/>
              <a:t>Israel goes up to Bethel to inquire of the Lord</a:t>
            </a:r>
          </a:p>
          <a:p>
            <a:r>
              <a:rPr lang="en-US" dirty="0" smtClean="0"/>
              <a:t>The ark and Phinehas were there  </a:t>
            </a:r>
            <a:r>
              <a:rPr lang="en-US" b="1" dirty="0" smtClean="0"/>
              <a:t>vs. 27-28</a:t>
            </a:r>
          </a:p>
          <a:p>
            <a:r>
              <a:rPr lang="en-US" dirty="0" smtClean="0"/>
              <a:t>Israel heard from the Lord through Phinehas</a:t>
            </a:r>
          </a:p>
          <a:p>
            <a:r>
              <a:rPr lang="en-US" dirty="0" smtClean="0"/>
              <a:t>Internal wars brought death to over 65,000 of the people who were to be holy to the Lord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Judges 20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25978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Theme: </a:t>
            </a:r>
            <a:r>
              <a:rPr lang="en-US" dirty="0" smtClean="0"/>
              <a:t>Wives for the tribe of Benjamin</a:t>
            </a:r>
          </a:p>
          <a:p>
            <a:r>
              <a:rPr lang="en-US" dirty="0" smtClean="0"/>
              <a:t>Israel made a covenant: no daughters to Ben</a:t>
            </a:r>
          </a:p>
          <a:p>
            <a:r>
              <a:rPr lang="en-US" b="1" dirty="0" smtClean="0"/>
              <a:t>Vs. 10 </a:t>
            </a:r>
            <a:r>
              <a:rPr lang="en-US" dirty="0" smtClean="0"/>
              <a:t>was their solution, but it did not come from the Lord</a:t>
            </a:r>
          </a:p>
          <a:p>
            <a:r>
              <a:rPr lang="en-US" dirty="0" smtClean="0"/>
              <a:t>No one in </a:t>
            </a:r>
            <a:r>
              <a:rPr lang="en-US" dirty="0" err="1" smtClean="0"/>
              <a:t>Jabesh-gilead</a:t>
            </a:r>
            <a:r>
              <a:rPr lang="en-US" dirty="0" smtClean="0"/>
              <a:t> had been at </a:t>
            </a:r>
            <a:r>
              <a:rPr lang="en-US" dirty="0" err="1" smtClean="0"/>
              <a:t>Mizpah</a:t>
            </a:r>
            <a:r>
              <a:rPr lang="en-US" dirty="0" smtClean="0"/>
              <a:t> to swear the oath</a:t>
            </a:r>
          </a:p>
          <a:p>
            <a:r>
              <a:rPr lang="en-US" b="1" dirty="0" smtClean="0"/>
              <a:t>Vs. 19 </a:t>
            </a:r>
            <a:r>
              <a:rPr lang="en-US" dirty="0" smtClean="0"/>
              <a:t>was their other solution. Virgins taken from Shiloh</a:t>
            </a:r>
          </a:p>
          <a:p>
            <a:r>
              <a:rPr lang="en-US" dirty="0" smtClean="0"/>
              <a:t>They did what was right in their own eyes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Judges 21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46242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I Sam. 7:15-8:5 </a:t>
            </a:r>
            <a:r>
              <a:rPr lang="en-US" dirty="0" smtClean="0"/>
              <a:t>Samuel was the last judge of Israel and he appointed his sons as judges</a:t>
            </a:r>
          </a:p>
          <a:p>
            <a:r>
              <a:rPr lang="en-US" b="1" dirty="0" smtClean="0"/>
              <a:t>Only God appoints judges</a:t>
            </a:r>
          </a:p>
          <a:p>
            <a:r>
              <a:rPr lang="en-US" dirty="0" smtClean="0"/>
              <a:t>Israel wanted a king to rule over them</a:t>
            </a:r>
          </a:p>
          <a:p>
            <a:r>
              <a:rPr lang="en-US" b="1" dirty="0" smtClean="0"/>
              <a:t>Ruth 1:1-2 </a:t>
            </a:r>
            <a:r>
              <a:rPr lang="en-US" dirty="0" smtClean="0"/>
              <a:t>The events of Ruth took place during the time of Judges</a:t>
            </a:r>
          </a:p>
          <a:p>
            <a:r>
              <a:rPr lang="en-US" dirty="0" err="1" smtClean="0"/>
              <a:t>Elimelech</a:t>
            </a:r>
            <a:r>
              <a:rPr lang="en-US" dirty="0" smtClean="0"/>
              <a:t> did what was right in his own eyes and went to Moab, yet he and his two sons died there, leaving three widows to fend for themselves in enemy territory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Cross References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7439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How many times do I do what is right in my own eyes, before seeking counsel of the Lord?</a:t>
            </a:r>
          </a:p>
          <a:p>
            <a:r>
              <a:rPr lang="en-US" dirty="0" smtClean="0"/>
              <a:t>How many times has that worked out well???</a:t>
            </a:r>
          </a:p>
          <a:p>
            <a:r>
              <a:rPr lang="en-US" dirty="0" smtClean="0"/>
              <a:t>What do I consider worth taking counsel for, speaking </a:t>
            </a:r>
            <a:r>
              <a:rPr lang="en-US" smtClean="0"/>
              <a:t>up for, </a:t>
            </a:r>
            <a:r>
              <a:rPr lang="en-US" dirty="0" smtClean="0"/>
              <a:t>and then being an advocate for?</a:t>
            </a:r>
          </a:p>
          <a:p>
            <a:r>
              <a:rPr lang="en-US" dirty="0" smtClean="0"/>
              <a:t>Am I living my life as the priest that God called me to be and enabled me to be through His Son Jesus and the gift of the Holy Spirit?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Application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50361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b="1" dirty="0" err="1" smtClean="0"/>
              <a:t>Chp</a:t>
            </a:r>
            <a:r>
              <a:rPr lang="en-US" b="1" dirty="0" smtClean="0"/>
              <a:t>. 1-2 </a:t>
            </a:r>
            <a:r>
              <a:rPr lang="en-US" dirty="0" smtClean="0"/>
              <a:t>Israel did not drive out their enemies</a:t>
            </a:r>
          </a:p>
          <a:p>
            <a:r>
              <a:rPr lang="en-US" b="1" dirty="0" err="1" smtClean="0"/>
              <a:t>Chp</a:t>
            </a:r>
            <a:r>
              <a:rPr lang="en-US" b="1" dirty="0" smtClean="0"/>
              <a:t>. 3  </a:t>
            </a:r>
            <a:r>
              <a:rPr lang="en-US" dirty="0" err="1" smtClean="0"/>
              <a:t>Othniel</a:t>
            </a:r>
            <a:r>
              <a:rPr lang="en-US" dirty="0" smtClean="0"/>
              <a:t>, Ehud, </a:t>
            </a:r>
            <a:r>
              <a:rPr lang="en-US" dirty="0" err="1" smtClean="0"/>
              <a:t>Shamgar</a:t>
            </a:r>
            <a:endParaRPr lang="en-US" dirty="0" smtClean="0"/>
          </a:p>
          <a:p>
            <a:r>
              <a:rPr lang="en-US" b="1" dirty="0" err="1" smtClean="0"/>
              <a:t>Chp</a:t>
            </a:r>
            <a:r>
              <a:rPr lang="en-US" b="1" dirty="0" smtClean="0"/>
              <a:t>. 4-5  </a:t>
            </a:r>
            <a:r>
              <a:rPr lang="en-US" dirty="0" smtClean="0"/>
              <a:t>Deborah and Barak</a:t>
            </a:r>
          </a:p>
          <a:p>
            <a:r>
              <a:rPr lang="en-US" b="1" dirty="0" err="1" smtClean="0"/>
              <a:t>Chp</a:t>
            </a:r>
            <a:r>
              <a:rPr lang="en-US" b="1" dirty="0" smtClean="0"/>
              <a:t>. 6-8  </a:t>
            </a:r>
            <a:r>
              <a:rPr lang="en-US" dirty="0" smtClean="0"/>
              <a:t>Gideon</a:t>
            </a:r>
          </a:p>
          <a:p>
            <a:r>
              <a:rPr lang="en-US" b="1" dirty="0" err="1" smtClean="0"/>
              <a:t>Chp</a:t>
            </a:r>
            <a:r>
              <a:rPr lang="en-US" b="1" dirty="0" smtClean="0"/>
              <a:t>. 9 </a:t>
            </a:r>
            <a:r>
              <a:rPr lang="en-US" dirty="0" smtClean="0"/>
              <a:t>Gideon’s son Abimelech as king</a:t>
            </a:r>
          </a:p>
          <a:p>
            <a:r>
              <a:rPr lang="en-US" b="1" dirty="0" err="1" smtClean="0"/>
              <a:t>Chp</a:t>
            </a:r>
            <a:r>
              <a:rPr lang="en-US" b="1" dirty="0" smtClean="0"/>
              <a:t>. 10  </a:t>
            </a:r>
            <a:r>
              <a:rPr lang="en-US" dirty="0" err="1" smtClean="0"/>
              <a:t>Tola</a:t>
            </a:r>
            <a:r>
              <a:rPr lang="en-US" dirty="0" smtClean="0"/>
              <a:t>, Jair</a:t>
            </a:r>
          </a:p>
          <a:p>
            <a:r>
              <a:rPr lang="en-US" b="1" dirty="0" err="1" smtClean="0"/>
              <a:t>Chp</a:t>
            </a:r>
            <a:r>
              <a:rPr lang="en-US" b="1" dirty="0" smtClean="0"/>
              <a:t>. 11-12 </a:t>
            </a:r>
            <a:r>
              <a:rPr lang="en-US" dirty="0" smtClean="0"/>
              <a:t>Jephthah: </a:t>
            </a:r>
            <a:r>
              <a:rPr lang="en-US" dirty="0" err="1" smtClean="0"/>
              <a:t>Ibzan</a:t>
            </a:r>
            <a:r>
              <a:rPr lang="en-US" dirty="0" smtClean="0"/>
              <a:t>, Elon, Abdon</a:t>
            </a:r>
          </a:p>
          <a:p>
            <a:r>
              <a:rPr lang="en-US" b="1" dirty="0" err="1" smtClean="0"/>
              <a:t>Chp</a:t>
            </a:r>
            <a:r>
              <a:rPr lang="en-US" b="1" dirty="0" smtClean="0"/>
              <a:t>. 13-16 </a:t>
            </a:r>
            <a:r>
              <a:rPr lang="en-US" dirty="0" smtClean="0"/>
              <a:t>Samson</a:t>
            </a:r>
          </a:p>
          <a:p>
            <a:r>
              <a:rPr lang="en-US" b="1" dirty="0" err="1" smtClean="0"/>
              <a:t>Chp</a:t>
            </a:r>
            <a:r>
              <a:rPr lang="en-US" b="1" dirty="0" smtClean="0"/>
              <a:t>. 17-21  </a:t>
            </a:r>
            <a:r>
              <a:rPr lang="en-US" dirty="0" smtClean="0"/>
              <a:t>No king in Israel; every man did what was right in his own eyes.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Review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78575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Dan took </a:t>
            </a:r>
            <a:r>
              <a:rPr lang="en-US" dirty="0" err="1" smtClean="0"/>
              <a:t>Laish</a:t>
            </a:r>
            <a:r>
              <a:rPr lang="en-US" dirty="0" smtClean="0"/>
              <a:t>, </a:t>
            </a:r>
            <a:r>
              <a:rPr lang="en-US" dirty="0" err="1" smtClean="0"/>
              <a:t>Leshem</a:t>
            </a:r>
            <a:r>
              <a:rPr lang="en-US" dirty="0" smtClean="0"/>
              <a:t> in Joshua 19:47-48</a:t>
            </a:r>
          </a:p>
          <a:p>
            <a:r>
              <a:rPr lang="en-US" b="1" dirty="0" err="1" smtClean="0"/>
              <a:t>Chp</a:t>
            </a:r>
            <a:r>
              <a:rPr lang="en-US" b="1" dirty="0" smtClean="0"/>
              <a:t>. 17-18 </a:t>
            </a:r>
            <a:r>
              <a:rPr lang="en-US" dirty="0" smtClean="0"/>
              <a:t>took place before Samson was a judge (13-16) as Dan passed through </a:t>
            </a:r>
            <a:r>
              <a:rPr lang="en-US" dirty="0" err="1" smtClean="0"/>
              <a:t>Mahaneh-dan</a:t>
            </a:r>
            <a:r>
              <a:rPr lang="en-US" dirty="0" smtClean="0"/>
              <a:t> on their way to </a:t>
            </a:r>
            <a:r>
              <a:rPr lang="en-US" dirty="0" err="1" smtClean="0"/>
              <a:t>Laish</a:t>
            </a:r>
            <a:endParaRPr lang="en-US" dirty="0" smtClean="0"/>
          </a:p>
          <a:p>
            <a:r>
              <a:rPr lang="en-US" b="1" dirty="0" err="1" smtClean="0"/>
              <a:t>Chp</a:t>
            </a:r>
            <a:r>
              <a:rPr lang="en-US" b="1" dirty="0" smtClean="0"/>
              <a:t>. 19-21 </a:t>
            </a:r>
            <a:r>
              <a:rPr lang="en-US" dirty="0" smtClean="0"/>
              <a:t>Phinehas (grandson of Aaron    </a:t>
            </a:r>
            <a:r>
              <a:rPr lang="en-US" b="1" dirty="0" smtClean="0"/>
              <a:t>Ex. 6:25</a:t>
            </a:r>
            <a:r>
              <a:rPr lang="en-US" dirty="0" smtClean="0"/>
              <a:t>, born before the Exodus) was high priest during the time of these events</a:t>
            </a:r>
          </a:p>
          <a:p>
            <a:r>
              <a:rPr lang="en-US" b="1" dirty="0" smtClean="0"/>
              <a:t>Joshua 22 &amp; 24 </a:t>
            </a:r>
            <a:r>
              <a:rPr lang="en-US" dirty="0" smtClean="0"/>
              <a:t>parallel </a:t>
            </a:r>
            <a:r>
              <a:rPr lang="en-US" b="1" dirty="0" smtClean="0"/>
              <a:t>Judges 2:8-10/20:27</a:t>
            </a:r>
          </a:p>
          <a:p>
            <a:r>
              <a:rPr lang="en-US" dirty="0" err="1" smtClean="0"/>
              <a:t>Othniel</a:t>
            </a:r>
            <a:r>
              <a:rPr lang="en-US" dirty="0" smtClean="0"/>
              <a:t> is a contemporary of Phinehas </a:t>
            </a:r>
          </a:p>
          <a:p>
            <a:r>
              <a:rPr lang="en-US" dirty="0" smtClean="0"/>
              <a:t>These chapters took place near Judges 3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Judges 17-21  Timing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27189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Theme:</a:t>
            </a:r>
            <a:r>
              <a:rPr lang="en-US" dirty="0" smtClean="0"/>
              <a:t> Micha’s Images and Levite</a:t>
            </a:r>
          </a:p>
          <a:p>
            <a:r>
              <a:rPr lang="en-US" dirty="0" smtClean="0"/>
              <a:t>Micah lived in the hill country of Ephraim</a:t>
            </a:r>
          </a:p>
          <a:p>
            <a:r>
              <a:rPr lang="en-US" dirty="0" smtClean="0"/>
              <a:t>Confessed to his mother of stealing, then makes images and an ephod for his household</a:t>
            </a:r>
          </a:p>
          <a:p>
            <a:r>
              <a:rPr lang="en-US" dirty="0" smtClean="0"/>
              <a:t>Micah also consecrated one of his sons as a priest</a:t>
            </a:r>
          </a:p>
          <a:p>
            <a:r>
              <a:rPr lang="en-US" dirty="0" smtClean="0"/>
              <a:t>Micah was doing what was right in his own eyes  (vs. 6)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Judges 17:1-6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61419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 Levite from Bethlehem was “looking for a place”….another example of doing what was right in his own eyes</a:t>
            </a:r>
          </a:p>
          <a:p>
            <a:r>
              <a:rPr lang="en-US" b="1" dirty="0" smtClean="0"/>
              <a:t>Num. 36; Deut. 18 </a:t>
            </a:r>
            <a:r>
              <a:rPr lang="en-US" dirty="0" smtClean="0"/>
              <a:t>God had given them a place</a:t>
            </a:r>
          </a:p>
          <a:p>
            <a:r>
              <a:rPr lang="en-US" dirty="0" smtClean="0"/>
              <a:t>Micah also consecrated him as HIS priest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Judges 17:7-13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86097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Ex. 28:1 </a:t>
            </a:r>
            <a:r>
              <a:rPr lang="en-US" dirty="0" smtClean="0"/>
              <a:t>Descendants of Aaron were chosen BY God to be priests of Israel</a:t>
            </a:r>
          </a:p>
          <a:p>
            <a:r>
              <a:rPr lang="en-US" b="1" dirty="0" smtClean="0"/>
              <a:t>Ex. 32:14-28 </a:t>
            </a:r>
            <a:r>
              <a:rPr lang="en-US" dirty="0" smtClean="0"/>
              <a:t>Chosen because of their obedience to Moses and faithfulness in executing swift judgment on Israel</a:t>
            </a:r>
          </a:p>
          <a:p>
            <a:r>
              <a:rPr lang="en-US" b="1" dirty="0" smtClean="0"/>
              <a:t>Num. 3:6;8:14-19 </a:t>
            </a:r>
            <a:r>
              <a:rPr lang="en-US" dirty="0" smtClean="0"/>
              <a:t>Lord chose the tribe of Levi as a </a:t>
            </a:r>
            <a:r>
              <a:rPr lang="en-US" b="1" dirty="0" smtClean="0"/>
              <a:t>gift</a:t>
            </a:r>
            <a:r>
              <a:rPr lang="en-US" dirty="0" smtClean="0"/>
              <a:t> to Aaron to serve the priests </a:t>
            </a:r>
          </a:p>
          <a:p>
            <a:r>
              <a:rPr lang="en-US" dirty="0" smtClean="0"/>
              <a:t>They are firstborn to God. Priests. WE ARE PRIESTS!!!!!     </a:t>
            </a:r>
            <a:r>
              <a:rPr lang="en-US" b="1" dirty="0" smtClean="0"/>
              <a:t>I Pet. 2:9</a:t>
            </a:r>
          </a:p>
          <a:p>
            <a:r>
              <a:rPr lang="en-US" b="1" dirty="0" smtClean="0"/>
              <a:t>HE set them apart to carry the ark before Him</a:t>
            </a:r>
            <a:endParaRPr lang="en-US" b="1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Cross References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08368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Deut. 33:1-5,8-11; Josh. 21:41; Num. 35:1-8; Josh.14:1-4</a:t>
            </a:r>
          </a:p>
          <a:p>
            <a:r>
              <a:rPr lang="en-US" dirty="0" smtClean="0"/>
              <a:t>The Levites were to teach the Law of the Lord to Israel as they lived in their cities.</a:t>
            </a:r>
          </a:p>
          <a:p>
            <a:r>
              <a:rPr lang="en-US" dirty="0" smtClean="0"/>
              <a:t>Levites had no inheritance, only cities</a:t>
            </a:r>
          </a:p>
          <a:p>
            <a:r>
              <a:rPr lang="en-US" b="1" dirty="0" smtClean="0"/>
              <a:t>Num. 25:1-13 </a:t>
            </a:r>
            <a:r>
              <a:rPr lang="en-US" dirty="0" smtClean="0"/>
              <a:t>Phinehas was Aaron’s grandson to whom God gave the inheritance</a:t>
            </a:r>
          </a:p>
          <a:p>
            <a:r>
              <a:rPr lang="en-US" dirty="0" smtClean="0"/>
              <a:t>He was jealous for the Lord and stopped the plague, God’s wrath on Israel</a:t>
            </a:r>
          </a:p>
          <a:p>
            <a:r>
              <a:rPr lang="en-US" dirty="0" smtClean="0"/>
              <a:t>Micah: unknowingly going against the Law (?)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Cross References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92357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Theme:</a:t>
            </a:r>
            <a:r>
              <a:rPr lang="en-US" dirty="0" smtClean="0"/>
              <a:t> Dan took Micha’s images, Levite, and took </a:t>
            </a:r>
            <a:r>
              <a:rPr lang="en-US" dirty="0" err="1" smtClean="0"/>
              <a:t>Laish</a:t>
            </a:r>
            <a:endParaRPr lang="en-US" dirty="0" smtClean="0"/>
          </a:p>
          <a:p>
            <a:r>
              <a:rPr lang="en-US" dirty="0" smtClean="0"/>
              <a:t>There was no king in Israel in those days</a:t>
            </a:r>
          </a:p>
          <a:p>
            <a:r>
              <a:rPr lang="en-US" dirty="0" smtClean="0"/>
              <a:t>Dan was seeking an inheritance. Why?</a:t>
            </a:r>
          </a:p>
          <a:p>
            <a:r>
              <a:rPr lang="en-US" b="1" dirty="0" smtClean="0"/>
              <a:t>Josh. 19:40-48; Judg. 1:34-35 </a:t>
            </a:r>
            <a:r>
              <a:rPr lang="en-US" dirty="0" smtClean="0"/>
              <a:t>They did not take their allotted land from the Amorites</a:t>
            </a:r>
          </a:p>
          <a:p>
            <a:r>
              <a:rPr lang="en-US" dirty="0" smtClean="0"/>
              <a:t>Dan originated in </a:t>
            </a:r>
            <a:r>
              <a:rPr lang="en-US" dirty="0" err="1" smtClean="0"/>
              <a:t>Zorah</a:t>
            </a:r>
            <a:r>
              <a:rPr lang="en-US" dirty="0" smtClean="0"/>
              <a:t> and </a:t>
            </a:r>
            <a:r>
              <a:rPr lang="en-US" dirty="0" err="1" smtClean="0"/>
              <a:t>Eshtaol</a:t>
            </a:r>
            <a:r>
              <a:rPr lang="en-US" dirty="0" smtClean="0"/>
              <a:t> (13:2,25) where Samson was from</a:t>
            </a:r>
          </a:p>
          <a:p>
            <a:r>
              <a:rPr lang="en-US" b="1" dirty="0" smtClean="0"/>
              <a:t>Gen. 49 </a:t>
            </a:r>
            <a:r>
              <a:rPr lang="en-US" dirty="0" smtClean="0"/>
              <a:t>Prophecy of Dan</a:t>
            </a:r>
          </a:p>
          <a:p>
            <a:r>
              <a:rPr lang="en-US" dirty="0" smtClean="0"/>
              <a:t>600 warriors went to take what they wanted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Judges 18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32760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They took Micah’s priest, idols, ephod, etc.</a:t>
            </a:r>
          </a:p>
          <a:p>
            <a:r>
              <a:rPr lang="en-US" dirty="0" smtClean="0"/>
              <a:t>They took land from a quiet and secure people</a:t>
            </a:r>
          </a:p>
          <a:p>
            <a:r>
              <a:rPr lang="en-US" dirty="0" smtClean="0"/>
              <a:t>They burned the city and renamed it Dan</a:t>
            </a:r>
          </a:p>
          <a:p>
            <a:r>
              <a:rPr lang="en-US" dirty="0" smtClean="0"/>
              <a:t>They did not go to help Deborah and Barak in the battle against the Canaanites (Judg. 5:17)</a:t>
            </a:r>
          </a:p>
          <a:p>
            <a:r>
              <a:rPr lang="en-US" dirty="0" smtClean="0"/>
              <a:t>They set up images there, when they should have been going to Shiloh to worship</a:t>
            </a:r>
          </a:p>
          <a:p>
            <a:r>
              <a:rPr lang="en-US" dirty="0" smtClean="0"/>
              <a:t>They were doing what was right in their own eyes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93560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102</TotalTime>
  <Words>979</Words>
  <Application>Microsoft Office PowerPoint</Application>
  <PresentationFormat>On-screen Show (4:3)</PresentationFormat>
  <Paragraphs>95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Concourse</vt:lpstr>
      <vt:lpstr>Judges</vt:lpstr>
      <vt:lpstr>Review</vt:lpstr>
      <vt:lpstr>Judges 17-21  Timing</vt:lpstr>
      <vt:lpstr>Judges 17:1-6</vt:lpstr>
      <vt:lpstr>Judges 17:7-13</vt:lpstr>
      <vt:lpstr>Cross References</vt:lpstr>
      <vt:lpstr>Cross References</vt:lpstr>
      <vt:lpstr>Judges 18</vt:lpstr>
      <vt:lpstr>Dan</vt:lpstr>
      <vt:lpstr>Judges 19</vt:lpstr>
      <vt:lpstr>Judges 20</vt:lpstr>
      <vt:lpstr>Judges 21</vt:lpstr>
      <vt:lpstr>Cross References</vt:lpstr>
      <vt:lpstr>Application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Judges</dc:title>
  <dc:creator>Jenny Goins</dc:creator>
  <cp:lastModifiedBy>Jenny Goins</cp:lastModifiedBy>
  <cp:revision>20</cp:revision>
  <dcterms:created xsi:type="dcterms:W3CDTF">2020-05-06T12:25:23Z</dcterms:created>
  <dcterms:modified xsi:type="dcterms:W3CDTF">2020-05-06T14:08:20Z</dcterms:modified>
</cp:coreProperties>
</file>