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242EF-3234-41BE-89A2-EE8C0475B891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B8210A-CFA0-41CD-8534-9FC8D1A794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242EF-3234-41BE-89A2-EE8C0475B891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8210A-CFA0-41CD-8534-9FC8D1A794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242EF-3234-41BE-89A2-EE8C0475B891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8210A-CFA0-41CD-8534-9FC8D1A794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242EF-3234-41BE-89A2-EE8C0475B891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B8210A-CFA0-41CD-8534-9FC8D1A794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242EF-3234-41BE-89A2-EE8C0475B891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8210A-CFA0-41CD-8534-9FC8D1A7942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242EF-3234-41BE-89A2-EE8C0475B891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8210A-CFA0-41CD-8534-9FC8D1A794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242EF-3234-41BE-89A2-EE8C0475B891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B8210A-CFA0-41CD-8534-9FC8D1A7942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242EF-3234-41BE-89A2-EE8C0475B891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8210A-CFA0-41CD-8534-9FC8D1A794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242EF-3234-41BE-89A2-EE8C0475B891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8210A-CFA0-41CD-8534-9FC8D1A794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242EF-3234-41BE-89A2-EE8C0475B891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8210A-CFA0-41CD-8534-9FC8D1A794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242EF-3234-41BE-89A2-EE8C0475B891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8210A-CFA0-41CD-8534-9FC8D1A7942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CD242EF-3234-41BE-89A2-EE8C0475B891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B8210A-CFA0-41CD-8534-9FC8D1A7942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Esther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55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2:1-4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Theme:</a:t>
            </a:r>
            <a:r>
              <a:rPr lang="en-US" dirty="0" smtClean="0"/>
              <a:t> Esther chosen queen/murder plot thwarted and recorded</a:t>
            </a:r>
          </a:p>
          <a:p>
            <a:r>
              <a:rPr lang="en-US" b="1" dirty="0" smtClean="0"/>
              <a:t>Vs. 16   </a:t>
            </a:r>
            <a:r>
              <a:rPr lang="en-US" dirty="0" smtClean="0"/>
              <a:t>7</a:t>
            </a:r>
            <a:r>
              <a:rPr lang="en-US" baseline="30000" dirty="0" smtClean="0"/>
              <a:t>th</a:t>
            </a:r>
            <a:r>
              <a:rPr lang="en-US" dirty="0" smtClean="0"/>
              <a:t> year of his reign, 4 years later….</a:t>
            </a:r>
          </a:p>
          <a:p>
            <a:r>
              <a:rPr lang="en-US" dirty="0" smtClean="0"/>
              <a:t>The king’s anger subsided and he:</a:t>
            </a:r>
          </a:p>
          <a:p>
            <a:r>
              <a:rPr lang="en-US" dirty="0" smtClean="0"/>
              <a:t>Remembered Vashti, what she had done and what was decreed against her</a:t>
            </a:r>
          </a:p>
          <a:p>
            <a:r>
              <a:rPr lang="en-US" dirty="0" smtClean="0"/>
              <a:t>Solution was presented by his servants and he listened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177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2:5-7     </a:t>
            </a:r>
            <a:r>
              <a:rPr lang="en-US" dirty="0" err="1" smtClean="0"/>
              <a:t>mordecai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Jew, great-grandson of one taken into exile from Jerusalem to Babylon during King </a:t>
            </a:r>
            <a:r>
              <a:rPr lang="en-US" dirty="0" err="1" smtClean="0"/>
              <a:t>Jeconiah’s</a:t>
            </a:r>
            <a:r>
              <a:rPr lang="en-US" dirty="0" smtClean="0"/>
              <a:t> reign in </a:t>
            </a:r>
            <a:r>
              <a:rPr lang="en-US" b="1" dirty="0" smtClean="0"/>
              <a:t>597 BC</a:t>
            </a:r>
          </a:p>
          <a:p>
            <a:r>
              <a:rPr lang="en-US" dirty="0" smtClean="0"/>
              <a:t>Brought up his cousin as his own daughter</a:t>
            </a:r>
          </a:p>
          <a:p>
            <a:r>
              <a:rPr lang="en-US" dirty="0" smtClean="0"/>
              <a:t>Mordecai’s family did NOT return to Jerusalem when Cyrus made his decree</a:t>
            </a:r>
          </a:p>
          <a:p>
            <a:r>
              <a:rPr lang="en-US" b="1" dirty="0" smtClean="0"/>
              <a:t>Ezra 1:5 </a:t>
            </a:r>
            <a:r>
              <a:rPr lang="en-US" dirty="0" smtClean="0"/>
              <a:t>“….only those whose spirits God stirred returned”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91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2:7- 9       </a:t>
            </a:r>
            <a:r>
              <a:rPr lang="en-US" dirty="0" err="1" smtClean="0"/>
              <a:t>esther</a:t>
            </a:r>
            <a:r>
              <a:rPr lang="en-US" dirty="0" smtClean="0"/>
              <a:t>/</a:t>
            </a:r>
            <a:r>
              <a:rPr lang="en-US" dirty="0" err="1" smtClean="0"/>
              <a:t>hadassah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Mordecai’s cousin</a:t>
            </a:r>
          </a:p>
          <a:p>
            <a:r>
              <a:rPr lang="en-US" dirty="0" smtClean="0"/>
              <a:t>Parents are dead/orphan</a:t>
            </a:r>
          </a:p>
          <a:p>
            <a:r>
              <a:rPr lang="en-US" dirty="0" smtClean="0"/>
              <a:t>Beautiful</a:t>
            </a:r>
          </a:p>
          <a:p>
            <a:r>
              <a:rPr lang="en-US" dirty="0" smtClean="0"/>
              <a:t>Vashti was also beautiful. King wanted a beautiful wife</a:t>
            </a:r>
          </a:p>
          <a:p>
            <a:r>
              <a:rPr lang="en-US" dirty="0" smtClean="0"/>
              <a:t>Esther is taken to the king’s harem (#1)</a:t>
            </a:r>
          </a:p>
          <a:p>
            <a:r>
              <a:rPr lang="en-US" dirty="0" smtClean="0"/>
              <a:t>Favored by </a:t>
            </a:r>
            <a:r>
              <a:rPr lang="en-US" dirty="0" err="1" smtClean="0"/>
              <a:t>Hegai</a:t>
            </a:r>
            <a:r>
              <a:rPr lang="en-US" dirty="0" smtClean="0"/>
              <a:t>, given cosmetics, food,7 choice maids then transferred to the best place in the harem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378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2:10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She does NOT make known her ancestry as Mordecai has instructed her</a:t>
            </a:r>
          </a:p>
          <a:p>
            <a:r>
              <a:rPr lang="en-US" dirty="0" smtClean="0"/>
              <a:t>Why? </a:t>
            </a:r>
            <a:r>
              <a:rPr lang="en-US" b="1" dirty="0" smtClean="0"/>
              <a:t>Ezra </a:t>
            </a:r>
            <a:r>
              <a:rPr lang="en-US" b="1" dirty="0"/>
              <a:t>4</a:t>
            </a:r>
            <a:r>
              <a:rPr lang="en-US" b="1" dirty="0" smtClean="0"/>
              <a:t>:6 </a:t>
            </a:r>
            <a:r>
              <a:rPr lang="en-US" dirty="0" smtClean="0"/>
              <a:t>An accusation against the Jews was made at the beginning of Ahasuerus’s reign, shortly before the events in Esther 2</a:t>
            </a:r>
          </a:p>
          <a:p>
            <a:r>
              <a:rPr lang="en-US" dirty="0" smtClean="0"/>
              <a:t>Zerubbabel led the first group back to rebuild the Temple</a:t>
            </a:r>
          </a:p>
          <a:p>
            <a:r>
              <a:rPr lang="en-US" dirty="0" smtClean="0"/>
              <a:t>The Jews had enemies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528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2:11-15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Mordecai is present, always, outside the harem</a:t>
            </a:r>
          </a:p>
          <a:p>
            <a:r>
              <a:rPr lang="en-US" dirty="0" smtClean="0"/>
              <a:t>One year passes for beautification   </a:t>
            </a:r>
            <a:r>
              <a:rPr lang="en-US" b="1" dirty="0" smtClean="0"/>
              <a:t>479 BC</a:t>
            </a:r>
          </a:p>
          <a:p>
            <a:r>
              <a:rPr lang="en-US" dirty="0" smtClean="0"/>
              <a:t>She is allowed 1 night with the king, then returns to the 2</a:t>
            </a:r>
            <a:r>
              <a:rPr lang="en-US" baseline="30000" dirty="0" smtClean="0"/>
              <a:t>nd</a:t>
            </a:r>
            <a:r>
              <a:rPr lang="en-US" dirty="0" smtClean="0"/>
              <a:t> harem as a concubine</a:t>
            </a:r>
          </a:p>
          <a:p>
            <a:r>
              <a:rPr lang="en-US" dirty="0" smtClean="0"/>
              <a:t>She may only return if he summons her by name</a:t>
            </a:r>
          </a:p>
          <a:p>
            <a:r>
              <a:rPr lang="en-US" dirty="0" smtClean="0"/>
              <a:t>She used wisdom by heeding advice of </a:t>
            </a:r>
            <a:r>
              <a:rPr lang="en-US" dirty="0" err="1" smtClean="0"/>
              <a:t>Hegai</a:t>
            </a:r>
            <a:endParaRPr lang="en-US" dirty="0" smtClean="0"/>
          </a:p>
          <a:p>
            <a:r>
              <a:rPr lang="en-US" dirty="0" smtClean="0"/>
              <a:t>She found favor in ALL who saw 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26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2:16-18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Esther was taken in the 7</a:t>
            </a:r>
            <a:r>
              <a:rPr lang="en-US" baseline="30000" dirty="0" smtClean="0"/>
              <a:t>th</a:t>
            </a:r>
            <a:r>
              <a:rPr lang="en-US" dirty="0" smtClean="0"/>
              <a:t> year of his reign, 478 BC, four years after Vashti’s refusal</a:t>
            </a:r>
          </a:p>
          <a:p>
            <a:r>
              <a:rPr lang="en-US" dirty="0" smtClean="0"/>
              <a:t>She was loved, favored and crowned queen</a:t>
            </a:r>
          </a:p>
          <a:p>
            <a:r>
              <a:rPr lang="en-US" dirty="0" smtClean="0"/>
              <a:t>Banquet #4 is given for Esther and all the king’s princes and servants</a:t>
            </a:r>
          </a:p>
          <a:p>
            <a:r>
              <a:rPr lang="en-US" dirty="0" smtClean="0"/>
              <a:t>A holiday is decreed and gifts given</a:t>
            </a:r>
          </a:p>
          <a:p>
            <a:r>
              <a:rPr lang="en-US" dirty="0" smtClean="0"/>
              <a:t>Holiday: granted remission of taxes for all provinces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219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2:19-23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Mordecai, a Jew, sat at the king’s gate. A place of prominence</a:t>
            </a:r>
          </a:p>
          <a:p>
            <a:r>
              <a:rPr lang="en-US" dirty="0" smtClean="0"/>
              <a:t>He overhears a plot to murder the king</a:t>
            </a:r>
          </a:p>
          <a:p>
            <a:r>
              <a:rPr lang="en-US" dirty="0" smtClean="0"/>
              <a:t>Mordecai tells Esther, who is still doing as he has instructed her, even though she is queen</a:t>
            </a:r>
          </a:p>
          <a:p>
            <a:r>
              <a:rPr lang="en-US" dirty="0" smtClean="0"/>
              <a:t>Esther informs the king, but in Mordecai’s name. She does not take the credit</a:t>
            </a:r>
          </a:p>
          <a:p>
            <a:r>
              <a:rPr lang="en-US" dirty="0" smtClean="0"/>
              <a:t>The murderers are hanged and it was recorded in the Book of the Chronicles in king’s presence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399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Esther finds favor in the eyes of ALL who saw her, but not for her beauty</a:t>
            </a:r>
          </a:p>
          <a:p>
            <a:r>
              <a:rPr lang="en-US" b="1" dirty="0" smtClean="0"/>
              <a:t>Found favor: </a:t>
            </a:r>
            <a:r>
              <a:rPr lang="en-US" dirty="0" err="1" smtClean="0"/>
              <a:t>Hegai</a:t>
            </a:r>
            <a:r>
              <a:rPr lang="en-US" dirty="0"/>
              <a:t>;</a:t>
            </a:r>
            <a:r>
              <a:rPr lang="en-US" dirty="0" smtClean="0"/>
              <a:t> all who saw her; the king</a:t>
            </a:r>
          </a:p>
          <a:p>
            <a:r>
              <a:rPr lang="en-US" dirty="0" smtClean="0"/>
              <a:t>Esther is not bitter, though she was orphaned and taken to a foreigners palace</a:t>
            </a:r>
          </a:p>
          <a:p>
            <a:r>
              <a:rPr lang="en-US" dirty="0" smtClean="0"/>
              <a:t>Esther seeks out and takes advice</a:t>
            </a:r>
          </a:p>
          <a:p>
            <a:r>
              <a:rPr lang="en-US" dirty="0" smtClean="0"/>
              <a:t>She is submissive, unlike Vashti….</a:t>
            </a:r>
          </a:p>
          <a:p>
            <a:r>
              <a:rPr lang="en-US" dirty="0" smtClean="0"/>
              <a:t>She does not seem to be proud or haughty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688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 in order regarding Temple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605</a:t>
            </a:r>
            <a:r>
              <a:rPr lang="en-US" dirty="0" smtClean="0"/>
              <a:t> Jewish captivity (Daniel) for 70 years </a:t>
            </a:r>
          </a:p>
          <a:p>
            <a:r>
              <a:rPr lang="en-US" b="1" dirty="0" smtClean="0"/>
              <a:t>586</a:t>
            </a:r>
            <a:r>
              <a:rPr lang="en-US" dirty="0" smtClean="0"/>
              <a:t> Temple is destroyed as well as Jerusalem</a:t>
            </a:r>
          </a:p>
          <a:p>
            <a:r>
              <a:rPr lang="en-US" b="1" dirty="0" smtClean="0"/>
              <a:t>539</a:t>
            </a:r>
            <a:r>
              <a:rPr lang="en-US" dirty="0" smtClean="0"/>
              <a:t> Babylon is destroyed/Medes and Persians</a:t>
            </a:r>
          </a:p>
          <a:p>
            <a:r>
              <a:rPr lang="en-US" b="1" dirty="0" smtClean="0"/>
              <a:t>536</a:t>
            </a:r>
            <a:r>
              <a:rPr lang="en-US" dirty="0" smtClean="0"/>
              <a:t> Zerubbabel returns to build Jerusalem</a:t>
            </a:r>
          </a:p>
          <a:p>
            <a:r>
              <a:rPr lang="en-US" b="1" dirty="0" smtClean="0"/>
              <a:t>533-516</a:t>
            </a:r>
            <a:r>
              <a:rPr lang="en-US" dirty="0" smtClean="0"/>
              <a:t> Ezra is prophet</a:t>
            </a:r>
          </a:p>
          <a:p>
            <a:r>
              <a:rPr lang="en-US" b="1" dirty="0" smtClean="0"/>
              <a:t>534</a:t>
            </a:r>
            <a:r>
              <a:rPr lang="en-US" dirty="0" smtClean="0"/>
              <a:t> Temple work stopped</a:t>
            </a:r>
          </a:p>
          <a:p>
            <a:r>
              <a:rPr lang="en-US" b="1" dirty="0" smtClean="0"/>
              <a:t>520</a:t>
            </a:r>
            <a:r>
              <a:rPr lang="en-US" dirty="0" smtClean="0"/>
              <a:t> Temple work resumes under Darius: Zechariah and Haggai are prophets</a:t>
            </a:r>
          </a:p>
          <a:p>
            <a:r>
              <a:rPr lang="en-US" b="1" dirty="0" smtClean="0"/>
              <a:t>516</a:t>
            </a:r>
            <a:r>
              <a:rPr lang="en-US" dirty="0" smtClean="0"/>
              <a:t> Temple is finished, but not the walls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14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483 BC </a:t>
            </a:r>
            <a:r>
              <a:rPr lang="en-US" dirty="0" smtClean="0"/>
              <a:t>In the 3</a:t>
            </a:r>
            <a:r>
              <a:rPr lang="en-US" baseline="30000" dirty="0" smtClean="0"/>
              <a:t>rd</a:t>
            </a:r>
            <a:r>
              <a:rPr lang="en-US" dirty="0" smtClean="0"/>
              <a:t> year of King Ahasuerus</a:t>
            </a:r>
          </a:p>
          <a:p>
            <a:r>
              <a:rPr lang="en-US" dirty="0" smtClean="0"/>
              <a:t>Also called Xerxes</a:t>
            </a:r>
          </a:p>
          <a:p>
            <a:r>
              <a:rPr lang="en-US" dirty="0" smtClean="0"/>
              <a:t>Ruled the Persian kingdom from his throne in Susa</a:t>
            </a:r>
          </a:p>
          <a:p>
            <a:r>
              <a:rPr lang="en-US" dirty="0" smtClean="0"/>
              <a:t>Israel is in exile for 70 years because of sin</a:t>
            </a:r>
          </a:p>
          <a:p>
            <a:r>
              <a:rPr lang="en-US" b="1" dirty="0" smtClean="0"/>
              <a:t>2 Kings 24 </a:t>
            </a:r>
            <a:r>
              <a:rPr lang="en-US" dirty="0" smtClean="0"/>
              <a:t>Babylon destroyed the city </a:t>
            </a:r>
            <a:r>
              <a:rPr lang="en-US" b="1" dirty="0" smtClean="0"/>
              <a:t>597 BC</a:t>
            </a:r>
          </a:p>
          <a:p>
            <a:r>
              <a:rPr lang="en-US" dirty="0" smtClean="0"/>
              <a:t>People and temple articles taken in </a:t>
            </a:r>
            <a:r>
              <a:rPr lang="en-US" b="1" dirty="0" smtClean="0"/>
              <a:t>586 BC</a:t>
            </a:r>
          </a:p>
          <a:p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87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Daniel 5</a:t>
            </a:r>
            <a:r>
              <a:rPr lang="en-US" dirty="0" smtClean="0"/>
              <a:t>  Belshazzar, the </a:t>
            </a:r>
            <a:r>
              <a:rPr lang="en-US" b="1" dirty="0" smtClean="0"/>
              <a:t>last</a:t>
            </a:r>
            <a:r>
              <a:rPr lang="en-US" dirty="0" smtClean="0"/>
              <a:t> king of Babylon, desecrated the temple articles at a feast</a:t>
            </a:r>
          </a:p>
          <a:p>
            <a:r>
              <a:rPr lang="en-US" dirty="0" smtClean="0"/>
              <a:t>That very night the Medes and Persians conquered the Babylonians</a:t>
            </a:r>
          </a:p>
          <a:p>
            <a:r>
              <a:rPr lang="en-US" dirty="0" smtClean="0"/>
              <a:t>Darius the Mede received the kingdom</a:t>
            </a:r>
          </a:p>
          <a:p>
            <a:r>
              <a:rPr lang="en-US" dirty="0" smtClean="0"/>
              <a:t>Cyrus the Persian reigned with him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076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 Chron. 36  </a:t>
            </a:r>
            <a:r>
              <a:rPr lang="en-US" dirty="0" smtClean="0"/>
              <a:t>At the </a:t>
            </a:r>
            <a:r>
              <a:rPr lang="en-US" i="1" dirty="0" smtClean="0"/>
              <a:t>end</a:t>
            </a:r>
            <a:r>
              <a:rPr lang="en-US" dirty="0" smtClean="0"/>
              <a:t> of the 70 years, the Lord stirred Cyrus’s heart to let the Jews return and build the temple</a:t>
            </a:r>
          </a:p>
          <a:p>
            <a:r>
              <a:rPr lang="en-US" b="1" dirty="0" smtClean="0"/>
              <a:t>Is. 44 </a:t>
            </a:r>
            <a:r>
              <a:rPr lang="en-US" dirty="0" smtClean="0"/>
              <a:t>Isaiah prophesied about Cyrus more than 100 years </a:t>
            </a:r>
            <a:r>
              <a:rPr lang="en-US" i="1" dirty="0" smtClean="0"/>
              <a:t>before</a:t>
            </a:r>
            <a:r>
              <a:rPr lang="en-US" dirty="0" smtClean="0"/>
              <a:t> he was ever born</a:t>
            </a:r>
          </a:p>
          <a:p>
            <a:r>
              <a:rPr lang="en-US" dirty="0" smtClean="0"/>
              <a:t>The Temple was completed in </a:t>
            </a:r>
            <a:r>
              <a:rPr lang="en-US" b="1" dirty="0" smtClean="0"/>
              <a:t>516 BC</a:t>
            </a:r>
            <a:r>
              <a:rPr lang="en-US" dirty="0" smtClean="0"/>
              <a:t>,  prior to the time of Esther  </a:t>
            </a:r>
          </a:p>
          <a:p>
            <a:r>
              <a:rPr lang="en-US" dirty="0" smtClean="0"/>
              <a:t>Book of Esther: </a:t>
            </a:r>
            <a:r>
              <a:rPr lang="en-US" b="1" dirty="0" smtClean="0"/>
              <a:t>483-473 BC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92373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1:1-4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Theme:</a:t>
            </a:r>
            <a:r>
              <a:rPr lang="en-US" dirty="0" smtClean="0"/>
              <a:t> Wealthy king/Vashti refuses audience/ edict</a:t>
            </a:r>
          </a:p>
          <a:p>
            <a:r>
              <a:rPr lang="en-US" dirty="0" smtClean="0"/>
              <a:t>King Ahasuerus ruled over 127 provinces</a:t>
            </a:r>
          </a:p>
          <a:p>
            <a:r>
              <a:rPr lang="en-US" dirty="0" smtClean="0"/>
              <a:t>In his 3</a:t>
            </a:r>
            <a:r>
              <a:rPr lang="en-US" baseline="30000" dirty="0" smtClean="0"/>
              <a:t>rd</a:t>
            </a:r>
            <a:r>
              <a:rPr lang="en-US" dirty="0" smtClean="0"/>
              <a:t> year, he gave banquet #1, for his princes, attendants, army, nobles for 180 days</a:t>
            </a:r>
          </a:p>
          <a:p>
            <a:r>
              <a:rPr lang="en-US" dirty="0" smtClean="0"/>
              <a:t>He displayed his riches, royal glory and the splendor of his greatness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049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1:5-12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King has banquet #2, right after #1, for seven days for ALL the people in Susa</a:t>
            </a:r>
          </a:p>
          <a:p>
            <a:r>
              <a:rPr lang="en-US" dirty="0" smtClean="0"/>
              <a:t>Queen Vashti has a banquet (#3) as well for the women in the palace</a:t>
            </a:r>
          </a:p>
          <a:p>
            <a:r>
              <a:rPr lang="en-US" dirty="0" smtClean="0"/>
              <a:t>The king wanted to display his queen’s beauty, but she refused to come</a:t>
            </a:r>
          </a:p>
          <a:p>
            <a:r>
              <a:rPr lang="en-US" dirty="0" smtClean="0"/>
              <a:t>The king became “very angry and his wrath burned within him”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760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1:13-16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king asked counsel of “the wise men who understood the times” and “knew law and justice”</a:t>
            </a:r>
          </a:p>
          <a:p>
            <a:r>
              <a:rPr lang="en-US" dirty="0" smtClean="0"/>
              <a:t>These men had access to the king’s presence and sat in the first place in the kingdom</a:t>
            </a:r>
          </a:p>
          <a:p>
            <a:r>
              <a:rPr lang="en-US" dirty="0" smtClean="0"/>
              <a:t>This king did not fly off the handle in his anger</a:t>
            </a:r>
          </a:p>
          <a:p>
            <a:r>
              <a:rPr lang="en-US" dirty="0" err="1" smtClean="0"/>
              <a:t>Memucan</a:t>
            </a:r>
            <a:r>
              <a:rPr lang="en-US" dirty="0" smtClean="0"/>
              <a:t> points out  the consequences for the kingdom, of Queen Vashti’s refusal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209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1:17-21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Vashti’s refusal would be an example for all wives to refuse their husbands</a:t>
            </a:r>
          </a:p>
          <a:p>
            <a:r>
              <a:rPr lang="en-US" dirty="0" smtClean="0"/>
              <a:t>Plenty of contempt and anger would result</a:t>
            </a:r>
          </a:p>
          <a:p>
            <a:r>
              <a:rPr lang="en-US" dirty="0" err="1" smtClean="0"/>
              <a:t>Memucan</a:t>
            </a:r>
            <a:r>
              <a:rPr lang="en-US" dirty="0" smtClean="0"/>
              <a:t> suggests a royal edict be issued in the laws of Persia and Media because it cannot be repealed</a:t>
            </a:r>
          </a:p>
          <a:p>
            <a:r>
              <a:rPr lang="en-US" dirty="0" smtClean="0"/>
              <a:t>Punish Queen Vashti by removing her presence to the king, her position and give it to another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26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1:22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king’s edict was sent to each province in every script and people according to their language. EVERYONE would be able to read it</a:t>
            </a:r>
          </a:p>
          <a:p>
            <a:r>
              <a:rPr lang="en-US" dirty="0" smtClean="0"/>
              <a:t>“Every man should be the master in his own house and the one who speaks in the language of his own people.” His native tongue</a:t>
            </a:r>
          </a:p>
          <a:p>
            <a:r>
              <a:rPr lang="en-US" dirty="0" smtClean="0"/>
              <a:t>Foreign wives would want to speak their own language: this decree allowed the husband’s language to prevail in his own household</a:t>
            </a:r>
          </a:p>
        </p:txBody>
      </p:sp>
    </p:spTree>
    <p:extLst>
      <p:ext uri="{BB962C8B-B14F-4D97-AF65-F5344CB8AC3E}">
        <p14:creationId xmlns:p14="http://schemas.microsoft.com/office/powerpoint/2010/main" val="4114064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94</TotalTime>
  <Words>1012</Words>
  <Application>Microsoft Office PowerPoint</Application>
  <PresentationFormat>On-screen Show (4:3)</PresentationFormat>
  <Paragraphs>101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Trek</vt:lpstr>
      <vt:lpstr>Esther</vt:lpstr>
      <vt:lpstr>Historical setting</vt:lpstr>
      <vt:lpstr>Cross references</vt:lpstr>
      <vt:lpstr>Cross references</vt:lpstr>
      <vt:lpstr>Esther 1:1-4</vt:lpstr>
      <vt:lpstr>Esther 1:5-12</vt:lpstr>
      <vt:lpstr>Esther 1:13-16</vt:lpstr>
      <vt:lpstr>Esther 1:17-21</vt:lpstr>
      <vt:lpstr>Esther 1:22</vt:lpstr>
      <vt:lpstr>Esther 2:1-4</vt:lpstr>
      <vt:lpstr>Esther 2:5-7     mordecai</vt:lpstr>
      <vt:lpstr>Esther 2:7- 9       esther/hadassah</vt:lpstr>
      <vt:lpstr>Esther 2:10</vt:lpstr>
      <vt:lpstr>Esther 2:11-15</vt:lpstr>
      <vt:lpstr>Esther 2:16-18</vt:lpstr>
      <vt:lpstr>Esther 2:19-23</vt:lpstr>
      <vt:lpstr>Lessons learned</vt:lpstr>
      <vt:lpstr>Events in order regarding Temple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Esther</dc:title>
  <dc:creator>Jenny Goins</dc:creator>
  <cp:lastModifiedBy>Jenny Goins</cp:lastModifiedBy>
  <cp:revision>24</cp:revision>
  <dcterms:created xsi:type="dcterms:W3CDTF">2020-05-13T18:48:45Z</dcterms:created>
  <dcterms:modified xsi:type="dcterms:W3CDTF">2020-05-13T20:23:11Z</dcterms:modified>
</cp:coreProperties>
</file>