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7BF857-348B-4701-8623-D2D5EF95FF3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8230B8-F3BB-4B85-B5E4-723D078BEC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2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Samson’s wife; killed lion and 30 men in Ashkelon</a:t>
            </a:r>
          </a:p>
          <a:p>
            <a:r>
              <a:rPr lang="en-US" dirty="0" smtClean="0"/>
              <a:t>Samson went to </a:t>
            </a:r>
            <a:r>
              <a:rPr lang="en-US" dirty="0" err="1" smtClean="0"/>
              <a:t>Timnah</a:t>
            </a:r>
            <a:r>
              <a:rPr lang="en-US" dirty="0" smtClean="0"/>
              <a:t>, saw a Philistine woman who looked good to him</a:t>
            </a:r>
          </a:p>
          <a:p>
            <a:r>
              <a:rPr lang="en-US" dirty="0" smtClean="0"/>
              <a:t>“looks good to me” is “right in my eyes”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vs. 3,7  </a:t>
            </a:r>
            <a:r>
              <a:rPr lang="en-US" dirty="0" smtClean="0"/>
              <a:t>Same as in </a:t>
            </a:r>
            <a:r>
              <a:rPr lang="en-US" b="1" dirty="0" smtClean="0"/>
              <a:t>17:6</a:t>
            </a:r>
            <a:r>
              <a:rPr lang="en-US" dirty="0" smtClean="0"/>
              <a:t> and </a:t>
            </a:r>
            <a:r>
              <a:rPr lang="en-US" b="1" dirty="0" smtClean="0"/>
              <a:t>21:25</a:t>
            </a:r>
          </a:p>
          <a:p>
            <a:r>
              <a:rPr lang="en-US" dirty="0" smtClean="0"/>
              <a:t>He told his parents to get her for him as a wife</a:t>
            </a:r>
          </a:p>
          <a:p>
            <a:r>
              <a:rPr lang="en-US" dirty="0" smtClean="0"/>
              <a:t>It was of the Lord because He was seeking an opportunity against the Philistines</a:t>
            </a:r>
          </a:p>
          <a:p>
            <a:pPr marL="109728" indent="0">
              <a:buNone/>
            </a:pPr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14:1-4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2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Spirit of the Lord came upon Samson mightily when a lion ran against him</a:t>
            </a:r>
          </a:p>
          <a:p>
            <a:r>
              <a:rPr lang="en-US" dirty="0" smtClean="0"/>
              <a:t>After a few days, Samson came upon the lion and honey was in the lion’s carcass, which was the basis for his riddle.</a:t>
            </a:r>
          </a:p>
          <a:p>
            <a:r>
              <a:rPr lang="en-US" dirty="0" smtClean="0"/>
              <a:t>7 day marriage feast where he married the Philistine woman</a:t>
            </a:r>
          </a:p>
          <a:p>
            <a:r>
              <a:rPr lang="en-US" dirty="0" smtClean="0"/>
              <a:t>Thirty companions were brought to Samson</a:t>
            </a:r>
          </a:p>
          <a:p>
            <a:r>
              <a:rPr lang="en-US" dirty="0" smtClean="0"/>
              <a:t>He presented his riddle, but after three days they could not solve it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14:5-14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 wife was threatened by the Philistines</a:t>
            </a:r>
          </a:p>
          <a:p>
            <a:r>
              <a:rPr lang="en-US" dirty="0" smtClean="0"/>
              <a:t>She enticed and pressed him for 7 days</a:t>
            </a:r>
          </a:p>
          <a:p>
            <a:r>
              <a:rPr lang="en-US" dirty="0" smtClean="0"/>
              <a:t>She told them the riddle</a:t>
            </a:r>
          </a:p>
          <a:p>
            <a:r>
              <a:rPr lang="en-US" dirty="0" smtClean="0"/>
              <a:t>He went to Ashkelon and killed 30 Philistine men to fulfill his bet</a:t>
            </a:r>
          </a:p>
          <a:p>
            <a:r>
              <a:rPr lang="en-US" dirty="0" smtClean="0"/>
              <a:t>Again, the Spirit of the Lord came upon him mightily</a:t>
            </a:r>
          </a:p>
          <a:p>
            <a:r>
              <a:rPr lang="en-US" dirty="0" smtClean="0"/>
              <a:t>He began to deliver Israel from the Philistines</a:t>
            </a:r>
          </a:p>
          <a:p>
            <a:r>
              <a:rPr lang="en-US" dirty="0" smtClean="0"/>
              <a:t>His wife was given to his companion ??????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14:15-20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9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Possible Theme:</a:t>
            </a:r>
            <a:r>
              <a:rPr lang="en-US" dirty="0" smtClean="0"/>
              <a:t> Samson burned grain with fox tails; killed 1,000 Philistines with jawbone</a:t>
            </a:r>
          </a:p>
          <a:p>
            <a:r>
              <a:rPr lang="en-US" dirty="0" smtClean="0"/>
              <a:t>Samson burned their grain, vineyards, groves</a:t>
            </a:r>
          </a:p>
          <a:p>
            <a:r>
              <a:rPr lang="en-US" dirty="0" smtClean="0"/>
              <a:t>Considers himself blameless in his revenge</a:t>
            </a:r>
          </a:p>
          <a:p>
            <a:r>
              <a:rPr lang="en-US" dirty="0" smtClean="0"/>
              <a:t>“After this I will quit”  Revenge never ends</a:t>
            </a:r>
          </a:p>
          <a:p>
            <a:r>
              <a:rPr lang="en-US" dirty="0" smtClean="0"/>
              <a:t>Philistines went to Judah and camped in Lehi</a:t>
            </a:r>
          </a:p>
          <a:p>
            <a:r>
              <a:rPr lang="en-US" dirty="0" smtClean="0"/>
              <a:t>3,000 men of Judah do to Samson what the Philistines had come to do: </a:t>
            </a:r>
            <a:r>
              <a:rPr lang="en-US" dirty="0"/>
              <a:t>t</a:t>
            </a:r>
            <a:r>
              <a:rPr lang="en-US" dirty="0" smtClean="0"/>
              <a:t>hey bind him</a:t>
            </a:r>
          </a:p>
          <a:p>
            <a:r>
              <a:rPr lang="en-US" dirty="0" smtClean="0"/>
              <a:t>He comes out of the bonds and kills 1,000 men with a donkey’s jawbone. Result of the Spirit of the Lord coming upon him mightily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15:1-17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1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Samson was thirsty, he called on the Lord</a:t>
            </a:r>
          </a:p>
          <a:p>
            <a:r>
              <a:rPr lang="en-US" dirty="0" smtClean="0"/>
              <a:t>Samson gave God the credit for the great deliverance</a:t>
            </a:r>
          </a:p>
          <a:p>
            <a:r>
              <a:rPr lang="en-US" dirty="0" smtClean="0"/>
              <a:t>Samson judged Israel for 20 years (16:31)</a:t>
            </a:r>
          </a:p>
          <a:p>
            <a:r>
              <a:rPr lang="en-US" dirty="0" smtClean="0"/>
              <a:t>He only began delivering Israel from the Philistines as this was only half the time of the Philistine’s oppression of Israel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15:18-20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9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Samson and Delilah; killed many Philistines at his </a:t>
            </a:r>
            <a:r>
              <a:rPr lang="en-US" dirty="0" smtClean="0"/>
              <a:t>death</a:t>
            </a:r>
          </a:p>
          <a:p>
            <a:r>
              <a:rPr lang="en-US" dirty="0" smtClean="0"/>
              <a:t>Samson went to see a harlot in Gaza</a:t>
            </a:r>
          </a:p>
          <a:p>
            <a:r>
              <a:rPr lang="en-US" dirty="0" smtClean="0"/>
              <a:t>While there, the </a:t>
            </a:r>
            <a:r>
              <a:rPr lang="en-US" dirty="0" err="1" smtClean="0"/>
              <a:t>Gazites</a:t>
            </a:r>
            <a:r>
              <a:rPr lang="en-US" dirty="0" smtClean="0"/>
              <a:t> surrounded and lay in wait for him</a:t>
            </a:r>
          </a:p>
          <a:p>
            <a:r>
              <a:rPr lang="en-US" dirty="0" smtClean="0"/>
              <a:t>He left at midnight and took the doors of the city to the top of a mountain</a:t>
            </a:r>
          </a:p>
          <a:p>
            <a:r>
              <a:rPr lang="en-US" dirty="0" smtClean="0"/>
              <a:t>Spirit of the Lord did NOT come upon him mightily for this show of strength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</a:t>
            </a:r>
            <a:r>
              <a:rPr lang="en-US" dirty="0" smtClean="0"/>
              <a:t>16:1-3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9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Samson loved Delilah</a:t>
            </a:r>
          </a:p>
          <a:p>
            <a:r>
              <a:rPr lang="en-US" dirty="0" smtClean="0"/>
              <a:t>Men wanted to know something about Samson, so they go to his woman</a:t>
            </a:r>
          </a:p>
          <a:p>
            <a:r>
              <a:rPr lang="en-US" dirty="0" smtClean="0"/>
              <a:t>Both times, the results were devastating</a:t>
            </a:r>
          </a:p>
          <a:p>
            <a:r>
              <a:rPr lang="en-US" dirty="0" smtClean="0"/>
              <a:t>He wanted the woman he saw for his wife</a:t>
            </a:r>
          </a:p>
          <a:p>
            <a:r>
              <a:rPr lang="en-US" dirty="0" smtClean="0"/>
              <a:t>He went to a harlot</a:t>
            </a:r>
          </a:p>
          <a:p>
            <a:r>
              <a:rPr lang="en-US" dirty="0" smtClean="0"/>
              <a:t>He loved a woman who betrayed him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16:4 - 22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7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Samson was a man lacking sense when it came to women</a:t>
            </a:r>
          </a:p>
          <a:p>
            <a:r>
              <a:rPr lang="en-US" dirty="0" smtClean="0"/>
              <a:t>His women were Philistines: forbidden</a:t>
            </a:r>
          </a:p>
          <a:p>
            <a:r>
              <a:rPr lang="en-US" dirty="0" smtClean="0"/>
              <a:t>They enticed, seduced, deceived and pressed him daily to get what they wanted</a:t>
            </a:r>
          </a:p>
          <a:p>
            <a:r>
              <a:rPr lang="en-US" dirty="0" smtClean="0"/>
              <a:t>His soul was annoyed to death!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Proverbs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09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Samson was taken to Gaza with no hair or eyes</a:t>
            </a:r>
          </a:p>
          <a:p>
            <a:r>
              <a:rPr lang="en-US" dirty="0" smtClean="0"/>
              <a:t>The Lord departed from him when his head was shaved and he didn’t know it (vs. 20)</a:t>
            </a:r>
          </a:p>
          <a:p>
            <a:r>
              <a:rPr lang="en-US" dirty="0" smtClean="0"/>
              <a:t>His strength came from the Lord and it was gone</a:t>
            </a:r>
          </a:p>
          <a:p>
            <a:r>
              <a:rPr lang="en-US" dirty="0" smtClean="0"/>
              <a:t>His hair grew while he was in prison, but he never looked at another woman</a:t>
            </a:r>
          </a:p>
          <a:p>
            <a:r>
              <a:rPr lang="en-US" dirty="0" smtClean="0"/>
              <a:t>Called to the Lord for strength one more time</a:t>
            </a:r>
          </a:p>
          <a:p>
            <a:r>
              <a:rPr lang="en-US" dirty="0" smtClean="0"/>
              <a:t>Killed ALL the lords of the Philistines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16: 23-30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88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Samson killed more Philistines in his death than in his life</a:t>
            </a:r>
          </a:p>
          <a:p>
            <a:r>
              <a:rPr lang="en-US" dirty="0" smtClean="0"/>
              <a:t>Over 3,000 people just on the roof</a:t>
            </a:r>
          </a:p>
          <a:p>
            <a:r>
              <a:rPr lang="en-US" dirty="0" smtClean="0"/>
              <a:t>Killed ALL the lords of the Philistines</a:t>
            </a:r>
          </a:p>
          <a:p>
            <a:r>
              <a:rPr lang="en-US" dirty="0" smtClean="0"/>
              <a:t>Hebrews 11 lists him as a man of faith that shut the mouth of a lion and was made strong from weakness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Samson’s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66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Judges 1-2</a:t>
            </a:r>
            <a:r>
              <a:rPr lang="en-US" dirty="0" smtClean="0"/>
              <a:t> Israel did not drive out their enemies</a:t>
            </a:r>
          </a:p>
          <a:p>
            <a:r>
              <a:rPr lang="en-US" b="1" dirty="0" smtClean="0"/>
              <a:t>Judges 3-16 </a:t>
            </a:r>
            <a:r>
              <a:rPr lang="en-US" dirty="0" smtClean="0"/>
              <a:t>The Judges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3  </a:t>
            </a:r>
            <a:r>
              <a:rPr lang="en-US" dirty="0" err="1" smtClean="0"/>
              <a:t>Othniel</a:t>
            </a:r>
            <a:r>
              <a:rPr lang="en-US" dirty="0" smtClean="0"/>
              <a:t>, Ehud, </a:t>
            </a:r>
            <a:r>
              <a:rPr lang="en-US" dirty="0" err="1" smtClean="0"/>
              <a:t>Shamgar</a:t>
            </a:r>
            <a:endParaRPr lang="en-US" dirty="0" smtClean="0"/>
          </a:p>
          <a:p>
            <a:r>
              <a:rPr lang="en-US" b="1" dirty="0" err="1" smtClean="0"/>
              <a:t>Chp</a:t>
            </a:r>
            <a:r>
              <a:rPr lang="en-US" b="1" dirty="0" smtClean="0"/>
              <a:t>. 4-5 </a:t>
            </a:r>
            <a:r>
              <a:rPr lang="en-US" dirty="0" smtClean="0"/>
              <a:t>Deborah and Barak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6-8 </a:t>
            </a:r>
            <a:r>
              <a:rPr lang="en-US" dirty="0" smtClean="0"/>
              <a:t>Gideon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9 </a:t>
            </a:r>
            <a:r>
              <a:rPr lang="en-US" dirty="0" smtClean="0"/>
              <a:t>Gideon’s son Abimelech as king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10 </a:t>
            </a:r>
            <a:r>
              <a:rPr lang="en-US" dirty="0" err="1" smtClean="0"/>
              <a:t>Tola</a:t>
            </a:r>
            <a:r>
              <a:rPr lang="en-US" dirty="0" smtClean="0"/>
              <a:t> and </a:t>
            </a:r>
            <a:r>
              <a:rPr lang="en-US" dirty="0" err="1" smtClean="0"/>
              <a:t>jair</a:t>
            </a:r>
            <a:endParaRPr lang="en-US" dirty="0" smtClean="0"/>
          </a:p>
          <a:p>
            <a:r>
              <a:rPr lang="en-US" b="1" dirty="0" err="1" smtClean="0"/>
              <a:t>Chp</a:t>
            </a:r>
            <a:r>
              <a:rPr lang="en-US" b="1" dirty="0" smtClean="0"/>
              <a:t>. 11-12 </a:t>
            </a:r>
            <a:r>
              <a:rPr lang="en-US" dirty="0" smtClean="0"/>
              <a:t>Jephthah, </a:t>
            </a:r>
            <a:r>
              <a:rPr lang="en-US" dirty="0" err="1" smtClean="0"/>
              <a:t>Ibzan</a:t>
            </a:r>
            <a:r>
              <a:rPr lang="en-US" dirty="0" smtClean="0"/>
              <a:t>, Elon and Abdon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13-16 </a:t>
            </a:r>
            <a:r>
              <a:rPr lang="en-US" dirty="0" smtClean="0"/>
              <a:t>Samson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17-21 </a:t>
            </a:r>
            <a:r>
              <a:rPr lang="en-US" dirty="0" smtClean="0"/>
              <a:t>There was no king in Israel; every man did what was right in his own eyes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   Segment Divisions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2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my eyes wander?</a:t>
            </a:r>
          </a:p>
          <a:p>
            <a:r>
              <a:rPr lang="en-US" dirty="0" smtClean="0"/>
              <a:t>Do I do what is right in my own eyes?</a:t>
            </a:r>
          </a:p>
          <a:p>
            <a:r>
              <a:rPr lang="en-US" dirty="0" smtClean="0"/>
              <a:t>Do I keep company with bad men?</a:t>
            </a:r>
          </a:p>
          <a:p>
            <a:r>
              <a:rPr lang="en-US" dirty="0" smtClean="0"/>
              <a:t>Do I live as a consecrated, set apart from conception believer?</a:t>
            </a:r>
          </a:p>
          <a:p>
            <a:r>
              <a:rPr lang="en-US" dirty="0" smtClean="0"/>
              <a:t>Where does my strength come from?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Angel of the Lord appeared; Samson born, Nazarite vow</a:t>
            </a:r>
          </a:p>
          <a:p>
            <a:r>
              <a:rPr lang="en-US" b="1" dirty="0" smtClean="0"/>
              <a:t>Vs. 1 </a:t>
            </a:r>
            <a:r>
              <a:rPr lang="en-US" dirty="0" smtClean="0"/>
              <a:t>Cycle continues, Philistines for 40 years</a:t>
            </a:r>
          </a:p>
          <a:p>
            <a:r>
              <a:rPr lang="en-US" b="1" dirty="0" smtClean="0"/>
              <a:t>Gen. 21&amp; 26  </a:t>
            </a:r>
            <a:r>
              <a:rPr lang="en-US" dirty="0" smtClean="0"/>
              <a:t>They’d been around since Abraham; Isaac went there during a famine</a:t>
            </a:r>
          </a:p>
          <a:p>
            <a:r>
              <a:rPr lang="en-US" b="1" dirty="0" smtClean="0"/>
              <a:t>Ex. 13 </a:t>
            </a:r>
            <a:r>
              <a:rPr lang="en-US" dirty="0" smtClean="0"/>
              <a:t>Lord did NOT </a:t>
            </a:r>
            <a:r>
              <a:rPr lang="en-US" smtClean="0"/>
              <a:t>bring </a:t>
            </a:r>
            <a:r>
              <a:rPr lang="en-US" smtClean="0"/>
              <a:t>Israel</a:t>
            </a:r>
            <a:r>
              <a:rPr lang="en-US" smtClean="0"/>
              <a:t> </a:t>
            </a:r>
            <a:r>
              <a:rPr lang="en-US" dirty="0" smtClean="0"/>
              <a:t>there because of war</a:t>
            </a:r>
          </a:p>
          <a:p>
            <a:r>
              <a:rPr lang="en-US" b="1" dirty="0" smtClean="0"/>
              <a:t>Ex. 23:31 </a:t>
            </a:r>
            <a:r>
              <a:rPr lang="en-US" dirty="0" smtClean="0"/>
              <a:t>Israel was still to drive them out of THEIR land that Philistines occupied</a:t>
            </a:r>
          </a:p>
          <a:p>
            <a:r>
              <a:rPr lang="en-US" b="1" dirty="0" smtClean="0"/>
              <a:t>Josh. 13:3 </a:t>
            </a:r>
            <a:r>
              <a:rPr lang="en-US" dirty="0" smtClean="0"/>
              <a:t>Five lords of the Philistines (16:5)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13    Philistines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9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</a:t>
            </a:r>
            <a:r>
              <a:rPr lang="en-US" b="1" dirty="0"/>
              <a:t>. 3: 1-4 </a:t>
            </a:r>
            <a:r>
              <a:rPr lang="en-US" dirty="0"/>
              <a:t>They were left to test </a:t>
            </a:r>
            <a:r>
              <a:rPr lang="en-US" dirty="0" smtClean="0"/>
              <a:t>Israel</a:t>
            </a:r>
          </a:p>
          <a:p>
            <a:r>
              <a:rPr lang="en-US" b="1" dirty="0"/>
              <a:t>Jud. 10:6-11 </a:t>
            </a:r>
            <a:r>
              <a:rPr lang="en-US" dirty="0"/>
              <a:t>Israel cries, Lord refuses to deliver this </a:t>
            </a:r>
            <a:r>
              <a:rPr lang="en-US" dirty="0" smtClean="0"/>
              <a:t>time</a:t>
            </a:r>
          </a:p>
          <a:p>
            <a:r>
              <a:rPr lang="en-US" dirty="0" err="1" smtClean="0"/>
              <a:t>Shamgar</a:t>
            </a:r>
            <a:r>
              <a:rPr lang="en-US" dirty="0" smtClean="0"/>
              <a:t> was the first judge who delivered Israel from the oppression of the Philistines</a:t>
            </a:r>
          </a:p>
          <a:p>
            <a:r>
              <a:rPr lang="en-US" dirty="0" smtClean="0"/>
              <a:t>Jephthah also delivers from the Philistines and the Ammonites </a:t>
            </a:r>
            <a:endParaRPr lang="en-US" dirty="0"/>
          </a:p>
          <a:p>
            <a:endParaRPr lang="en-US" b="1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Philistines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8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Angel of the Lord appeared to Manoah’s wife, who was barren. Told her she would have a son and he was to be a Nazarite from her womb; from conception!!! Not just birth.</a:t>
            </a:r>
          </a:p>
          <a:p>
            <a:r>
              <a:rPr lang="en-US" dirty="0" smtClean="0"/>
              <a:t>She was not to drink wine or strong drink</a:t>
            </a:r>
          </a:p>
          <a:p>
            <a:r>
              <a:rPr lang="en-US" dirty="0" smtClean="0"/>
              <a:t>Not to eat anything unclean</a:t>
            </a:r>
          </a:p>
          <a:p>
            <a:r>
              <a:rPr lang="en-US" dirty="0" smtClean="0"/>
              <a:t>No razor was to come on his head</a:t>
            </a:r>
          </a:p>
          <a:p>
            <a:r>
              <a:rPr lang="en-US" dirty="0" smtClean="0"/>
              <a:t>He would BEGIN to deliver Israel from the Philistines (vs. 5)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13:2- 7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16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Num. 6</a:t>
            </a:r>
            <a:r>
              <a:rPr lang="en-US" dirty="0" smtClean="0"/>
              <a:t>  Vow of separation; holy unto the Lord for a certain length of time</a:t>
            </a:r>
          </a:p>
          <a:p>
            <a:r>
              <a:rPr lang="en-US" dirty="0" smtClean="0"/>
              <a:t>Not to eat or drink anything from the grape vine</a:t>
            </a:r>
          </a:p>
          <a:p>
            <a:r>
              <a:rPr lang="en-US" dirty="0" smtClean="0"/>
              <a:t>No razor on his head. Hair was to grow long until the allotted time was completed.</a:t>
            </a:r>
          </a:p>
          <a:p>
            <a:r>
              <a:rPr lang="en-US" dirty="0" smtClean="0"/>
              <a:t>Can’t go near a dead </a:t>
            </a:r>
            <a:r>
              <a:rPr lang="en-US" b="1" dirty="0" smtClean="0"/>
              <a:t>person</a:t>
            </a:r>
          </a:p>
          <a:p>
            <a:r>
              <a:rPr lang="en-US" b="1" dirty="0" smtClean="0"/>
              <a:t>Amos 2 </a:t>
            </a:r>
            <a:r>
              <a:rPr lang="en-US" dirty="0" smtClean="0"/>
              <a:t>Nazarite vow was not honored</a:t>
            </a:r>
          </a:p>
          <a:p>
            <a:r>
              <a:rPr lang="en-US" b="1" dirty="0" smtClean="0"/>
              <a:t>Judg. 13 </a:t>
            </a:r>
            <a:r>
              <a:rPr lang="en-US" dirty="0" smtClean="0"/>
              <a:t>Samson was to be a Nazarite for life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Nazarite Vow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6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Manoah’s wife told her husband of the man of God</a:t>
            </a:r>
          </a:p>
          <a:p>
            <a:r>
              <a:rPr lang="en-US" dirty="0" smtClean="0"/>
              <a:t>His appearance was, “very awesome”</a:t>
            </a:r>
          </a:p>
          <a:p>
            <a:r>
              <a:rPr lang="en-US" dirty="0" smtClean="0"/>
              <a:t>She told him about the promise of a son</a:t>
            </a:r>
          </a:p>
          <a:p>
            <a:r>
              <a:rPr lang="en-US" dirty="0" smtClean="0"/>
              <a:t>Manoah asked God to send the man of God again to teach them what to do for the boy</a:t>
            </a:r>
          </a:p>
          <a:p>
            <a:r>
              <a:rPr lang="en-US" dirty="0" smtClean="0"/>
              <a:t>Angel of the Lord came again, spoke, but refused to eat. “Make a sacrifice”</a:t>
            </a:r>
          </a:p>
          <a:p>
            <a:r>
              <a:rPr lang="en-US" dirty="0" smtClean="0"/>
              <a:t>His name was wonderful and He performed wonders while they looked on   </a:t>
            </a:r>
            <a:r>
              <a:rPr lang="en-US" b="1" dirty="0" smtClean="0"/>
              <a:t>vs. 18-19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13:8-19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6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Judg. 2:1-5  </a:t>
            </a:r>
            <a:r>
              <a:rPr lang="en-US" dirty="0" smtClean="0"/>
              <a:t>One who brought Israel from Egypt and led them into the land</a:t>
            </a:r>
          </a:p>
          <a:p>
            <a:r>
              <a:rPr lang="en-US" dirty="0" smtClean="0"/>
              <a:t>Swore a covenant to their fathers</a:t>
            </a:r>
          </a:p>
          <a:p>
            <a:r>
              <a:rPr lang="en-US" dirty="0" smtClean="0"/>
              <a:t>Was to be obeyed </a:t>
            </a:r>
          </a:p>
          <a:p>
            <a:r>
              <a:rPr lang="en-US" dirty="0" smtClean="0"/>
              <a:t>Drove out their enemies</a:t>
            </a:r>
          </a:p>
          <a:p>
            <a:r>
              <a:rPr lang="en-US" b="1" dirty="0" smtClean="0"/>
              <a:t>Judg. 5:23 </a:t>
            </a:r>
            <a:r>
              <a:rPr lang="en-US" dirty="0" smtClean="0"/>
              <a:t>Cursed </a:t>
            </a:r>
            <a:r>
              <a:rPr lang="en-US" dirty="0" err="1" smtClean="0"/>
              <a:t>Meroz</a:t>
            </a:r>
            <a:r>
              <a:rPr lang="en-US" dirty="0" smtClean="0"/>
              <a:t> for not helping Israel</a:t>
            </a:r>
          </a:p>
          <a:p>
            <a:r>
              <a:rPr lang="en-US" b="1" dirty="0" smtClean="0"/>
              <a:t>Judg. 6 </a:t>
            </a:r>
            <a:r>
              <a:rPr lang="en-US" dirty="0" smtClean="0"/>
              <a:t>Appeared to Gideon</a:t>
            </a:r>
          </a:p>
          <a:p>
            <a:r>
              <a:rPr lang="en-US" dirty="0" smtClean="0"/>
              <a:t>As with Manoah and his wife, Gideon did not know it was the Lord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Angel of the Lord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40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God’s word was fulfilled</a:t>
            </a:r>
          </a:p>
          <a:p>
            <a:r>
              <a:rPr lang="en-US" dirty="0" smtClean="0"/>
              <a:t>Samson was born</a:t>
            </a:r>
          </a:p>
          <a:p>
            <a:r>
              <a:rPr lang="en-US" dirty="0" smtClean="0"/>
              <a:t>Samson was blessed by the Lord</a:t>
            </a:r>
          </a:p>
          <a:p>
            <a:pPr marL="109728" indent="0">
              <a:buNone/>
            </a:pPr>
            <a:r>
              <a:rPr lang="en-US" dirty="0" smtClean="0"/>
              <a:t>The Spirit of the Lord began to stir him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13:24-25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3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</TotalTime>
  <Words>1216</Words>
  <Application>Microsoft Office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Judges</vt:lpstr>
      <vt:lpstr>Review    Segment Divisions</vt:lpstr>
      <vt:lpstr>Judges 13    Philistines</vt:lpstr>
      <vt:lpstr>Philistines</vt:lpstr>
      <vt:lpstr>Judges 13:2- 7</vt:lpstr>
      <vt:lpstr>Nazarite Vow</vt:lpstr>
      <vt:lpstr>Judges 13:8-19</vt:lpstr>
      <vt:lpstr>Angel of the Lord</vt:lpstr>
      <vt:lpstr>Judges 13:24-25</vt:lpstr>
      <vt:lpstr>Judges 14:1-4</vt:lpstr>
      <vt:lpstr>Judges 14:5-14</vt:lpstr>
      <vt:lpstr>Judges 14:15-20 </vt:lpstr>
      <vt:lpstr>Judges 15:1-17</vt:lpstr>
      <vt:lpstr>Judges 15:18-20</vt:lpstr>
      <vt:lpstr>Judges 16:1-3</vt:lpstr>
      <vt:lpstr>Judges 16:4 - 22</vt:lpstr>
      <vt:lpstr>Proverbs 7</vt:lpstr>
      <vt:lpstr>Judges 16: 23-30</vt:lpstr>
      <vt:lpstr>Samson’s end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26</cp:revision>
  <dcterms:created xsi:type="dcterms:W3CDTF">2020-03-11T11:58:02Z</dcterms:created>
  <dcterms:modified xsi:type="dcterms:W3CDTF">2020-03-11T17:43:07Z</dcterms:modified>
</cp:coreProperties>
</file>