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7320F71-7B69-4078-B916-F453476E2840}" type="datetimeFigureOut">
              <a:rPr lang="en-US" smtClean="0"/>
              <a:t>2/19/2020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128D0DA-58F3-4212-B38E-2198C9DEA23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Judges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4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Gideon was from the tribe of Manasseh, youngest in his family, lived in </a:t>
            </a:r>
            <a:r>
              <a:rPr lang="en-US" dirty="0" err="1" smtClean="0"/>
              <a:t>Ophrah</a:t>
            </a:r>
            <a:endParaRPr lang="en-US" dirty="0" smtClean="0"/>
          </a:p>
          <a:p>
            <a:r>
              <a:rPr lang="en-US" dirty="0" smtClean="0"/>
              <a:t>Hiding in a winepress, threshing wheat</a:t>
            </a:r>
          </a:p>
          <a:p>
            <a:r>
              <a:rPr lang="en-US" dirty="0" smtClean="0"/>
              <a:t>God called him, “Valiant Warrior”</a:t>
            </a:r>
          </a:p>
          <a:p>
            <a:r>
              <a:rPr lang="en-US" dirty="0" smtClean="0"/>
              <a:t>God called him that because that’s how HE saw him. That was GOD’S evaluation of him</a:t>
            </a:r>
          </a:p>
          <a:p>
            <a:r>
              <a:rPr lang="en-US" dirty="0" smtClean="0"/>
              <a:t>Commanded him to deliver Israel from Midian</a:t>
            </a:r>
          </a:p>
          <a:p>
            <a:r>
              <a:rPr lang="en-US" dirty="0" smtClean="0"/>
              <a:t>He would be able to do that because God had promised to be with him</a:t>
            </a:r>
          </a:p>
          <a:p>
            <a:r>
              <a:rPr lang="en-US" dirty="0" smtClean="0"/>
              <a:t>He asks for a sign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6:11-17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23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Gideon brings the offering and lays it on a </a:t>
            </a:r>
            <a:r>
              <a:rPr lang="en-US" b="1" dirty="0" smtClean="0"/>
              <a:t>rock</a:t>
            </a:r>
            <a:r>
              <a:rPr lang="en-US" dirty="0" smtClean="0"/>
              <a:t>; it was consumed by fire and the angel of the Lord vanishes</a:t>
            </a:r>
          </a:p>
          <a:p>
            <a:r>
              <a:rPr lang="en-US" b="1" dirty="0" smtClean="0"/>
              <a:t>Fear again: </a:t>
            </a:r>
            <a:r>
              <a:rPr lang="en-US" dirty="0" smtClean="0"/>
              <a:t>saw the face of God, so, he will die</a:t>
            </a:r>
          </a:p>
          <a:p>
            <a:r>
              <a:rPr lang="en-US" b="1" dirty="0" smtClean="0"/>
              <a:t>Vs. 23 </a:t>
            </a:r>
            <a:r>
              <a:rPr lang="en-US" dirty="0" smtClean="0"/>
              <a:t>Now the Lord speaks peace to him and he builds an altar to the Lord: </a:t>
            </a:r>
            <a:r>
              <a:rPr lang="en-US" dirty="0"/>
              <a:t>J</a:t>
            </a:r>
            <a:r>
              <a:rPr lang="en-US" dirty="0" smtClean="0"/>
              <a:t>ehovah-Shalom. Remember the context of this name and its first mention</a:t>
            </a:r>
          </a:p>
          <a:p>
            <a:pPr marL="109728" indent="0">
              <a:buNone/>
            </a:pP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6:18-24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07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Specifics of the mission are given</a:t>
            </a:r>
          </a:p>
          <a:p>
            <a:r>
              <a:rPr lang="en-US" dirty="0" smtClean="0"/>
              <a:t>Father’s altar is to be torn down by his own bulls, </a:t>
            </a:r>
            <a:r>
              <a:rPr lang="en-US" dirty="0" err="1" smtClean="0"/>
              <a:t>Asherah</a:t>
            </a:r>
            <a:r>
              <a:rPr lang="en-US" dirty="0" smtClean="0"/>
              <a:t> torn down, and an altar to God is built in an orderly manner.  (at night)</a:t>
            </a:r>
          </a:p>
          <a:p>
            <a:r>
              <a:rPr lang="en-US" dirty="0" smtClean="0"/>
              <a:t>A second bull is burned with the wood from the </a:t>
            </a:r>
            <a:r>
              <a:rPr lang="en-US" dirty="0" err="1" smtClean="0"/>
              <a:t>Asherah</a:t>
            </a:r>
            <a:r>
              <a:rPr lang="en-US" dirty="0" smtClean="0"/>
              <a:t> pole (at night)</a:t>
            </a:r>
          </a:p>
          <a:p>
            <a:r>
              <a:rPr lang="en-US" dirty="0" smtClean="0"/>
              <a:t>Fear again, but he DID it! (at night)</a:t>
            </a:r>
          </a:p>
          <a:p>
            <a:r>
              <a:rPr lang="en-US" dirty="0" smtClean="0"/>
              <a:t>Men of the city want Gideon but his father stands up for him and names him </a:t>
            </a:r>
            <a:r>
              <a:rPr lang="en-US" dirty="0" err="1" smtClean="0"/>
              <a:t>Jerubbaal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6:25-32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52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Midianites, Amalekites and sons of the east assemble, cross over and camp</a:t>
            </a:r>
          </a:p>
          <a:p>
            <a:r>
              <a:rPr lang="en-US" dirty="0" smtClean="0"/>
              <a:t>Spirit of the Lord comes upon Gideon; just like He did on </a:t>
            </a:r>
            <a:r>
              <a:rPr lang="en-US" dirty="0" err="1" smtClean="0"/>
              <a:t>Othniel</a:t>
            </a:r>
            <a:r>
              <a:rPr lang="en-US" dirty="0" smtClean="0"/>
              <a:t> (3:16)</a:t>
            </a:r>
          </a:p>
          <a:p>
            <a:r>
              <a:rPr lang="en-US" dirty="0" smtClean="0"/>
              <a:t>Trinity: God, the Angel of the Lord, Spirit</a:t>
            </a:r>
          </a:p>
          <a:p>
            <a:r>
              <a:rPr lang="en-US" dirty="0" smtClean="0"/>
              <a:t>Abiezrites, rest of Manasseh, Asher, Zebulun, and Naphtali came up to fight. (32,000) </a:t>
            </a:r>
            <a:r>
              <a:rPr lang="en-US" b="1" dirty="0" smtClean="0"/>
              <a:t>7:3</a:t>
            </a:r>
          </a:p>
          <a:p>
            <a:r>
              <a:rPr lang="en-US" dirty="0" smtClean="0"/>
              <a:t>Fleece test: not for the New Testament believer as we know the will of God by knowing Him and His Word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6:33-40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39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Theme:</a:t>
            </a:r>
            <a:r>
              <a:rPr lang="en-US" dirty="0" smtClean="0"/>
              <a:t> Gideon defeats Midian with 300 men, pitchers, trumpets and torches</a:t>
            </a:r>
          </a:p>
          <a:p>
            <a:r>
              <a:rPr lang="en-US" dirty="0" smtClean="0"/>
              <a:t>Men must be decreased, otherwise Israel will think it was through THEIR strength</a:t>
            </a:r>
          </a:p>
          <a:p>
            <a:r>
              <a:rPr lang="en-US" dirty="0" smtClean="0"/>
              <a:t>Those afraid and trembling told to go home: 22,000 went home</a:t>
            </a:r>
          </a:p>
          <a:p>
            <a:r>
              <a:rPr lang="en-US" dirty="0" smtClean="0"/>
              <a:t>Then, he separated all those who lapped water and knelt to drink , sent home to their own tent: 9,700   No staying to watch </a:t>
            </a:r>
          </a:p>
          <a:p>
            <a:r>
              <a:rPr lang="en-US" dirty="0" smtClean="0"/>
              <a:t>300 left. God, 300 men, and Gideon with pitchers, torches and trumpets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7:1-8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52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night, same as when Gideon separated the men</a:t>
            </a:r>
          </a:p>
          <a:p>
            <a:r>
              <a:rPr lang="en-US" smtClean="0"/>
              <a:t>“If </a:t>
            </a:r>
            <a:r>
              <a:rPr lang="en-US" dirty="0" smtClean="0"/>
              <a:t>you are afraid”, again, go down with </a:t>
            </a:r>
            <a:r>
              <a:rPr lang="en-US" dirty="0" err="1" smtClean="0"/>
              <a:t>Purah</a:t>
            </a:r>
            <a:r>
              <a:rPr lang="en-US" dirty="0" smtClean="0"/>
              <a:t> your servant to the camp, to hear their words, and you will be strengthened (Fear weakens)</a:t>
            </a:r>
          </a:p>
          <a:p>
            <a:r>
              <a:rPr lang="en-US" dirty="0" smtClean="0"/>
              <a:t>Enemy is too numerous to count</a:t>
            </a:r>
          </a:p>
          <a:p>
            <a:r>
              <a:rPr lang="en-US" dirty="0" smtClean="0"/>
              <a:t>His enemy had a dream (the night before?) about Gideon…..Who gives dreams?</a:t>
            </a:r>
          </a:p>
          <a:p>
            <a:r>
              <a:rPr lang="en-US" dirty="0" smtClean="0"/>
              <a:t>His enemy’s words gave him strength, just like God said they would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7:9-18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345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Vs. 14 </a:t>
            </a:r>
            <a:r>
              <a:rPr lang="en-US" dirty="0" smtClean="0"/>
              <a:t>Did Gideon have swords?</a:t>
            </a:r>
          </a:p>
          <a:p>
            <a:r>
              <a:rPr lang="en-US" dirty="0" smtClean="0"/>
              <a:t>Both his enemy and Gideon hear the interpretation of the dream at the same time</a:t>
            </a:r>
          </a:p>
          <a:p>
            <a:r>
              <a:rPr lang="en-US" b="1" dirty="0" smtClean="0"/>
              <a:t>Vs. 15 </a:t>
            </a:r>
            <a:r>
              <a:rPr lang="en-US" dirty="0" smtClean="0"/>
              <a:t>Gideon worshipped in enemy territory</a:t>
            </a:r>
          </a:p>
          <a:p>
            <a:r>
              <a:rPr lang="en-US" b="1" dirty="0" smtClean="0"/>
              <a:t>Valiant Warrior: </a:t>
            </a:r>
            <a:r>
              <a:rPr lang="en-US" dirty="0" err="1" smtClean="0"/>
              <a:t>Othniel</a:t>
            </a:r>
            <a:r>
              <a:rPr lang="en-US" dirty="0" smtClean="0"/>
              <a:t> was a warrior</a:t>
            </a:r>
          </a:p>
          <a:p>
            <a:r>
              <a:rPr lang="en-US" dirty="0" smtClean="0"/>
              <a:t>Ehud single-handedly killed </a:t>
            </a:r>
            <a:r>
              <a:rPr lang="en-US" dirty="0" err="1" smtClean="0"/>
              <a:t>Eglon</a:t>
            </a:r>
            <a:endParaRPr lang="en-US" dirty="0" smtClean="0"/>
          </a:p>
          <a:p>
            <a:r>
              <a:rPr lang="en-US" dirty="0" err="1" smtClean="0"/>
              <a:t>Shamgar</a:t>
            </a:r>
            <a:r>
              <a:rPr lang="en-US" dirty="0" smtClean="0"/>
              <a:t> used an </a:t>
            </a:r>
            <a:r>
              <a:rPr lang="en-US" dirty="0" err="1" smtClean="0"/>
              <a:t>oxgoad</a:t>
            </a:r>
            <a:r>
              <a:rPr lang="en-US" dirty="0" smtClean="0"/>
              <a:t> to kill Philistines</a:t>
            </a:r>
          </a:p>
          <a:p>
            <a:r>
              <a:rPr lang="en-US" dirty="0" smtClean="0"/>
              <a:t>Heavens and the earth fought </a:t>
            </a:r>
            <a:r>
              <a:rPr lang="en-US" dirty="0" err="1" smtClean="0"/>
              <a:t>Sisera</a:t>
            </a:r>
            <a:r>
              <a:rPr lang="en-US" dirty="0" smtClean="0"/>
              <a:t> who was killed by a woman, Jael.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Valiant Warrior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1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Each company of 100, blew their trumpets and broke their pitchers while holding their torches.</a:t>
            </a:r>
          </a:p>
          <a:p>
            <a:r>
              <a:rPr lang="en-US" b="1" dirty="0" smtClean="0"/>
              <a:t>Vs. 21 </a:t>
            </a:r>
            <a:r>
              <a:rPr lang="en-US" dirty="0" smtClean="0"/>
              <a:t>Each stood in his place around the camp…doesn’t say they pursued yet</a:t>
            </a:r>
          </a:p>
          <a:p>
            <a:r>
              <a:rPr lang="en-US" b="1" dirty="0" smtClean="0"/>
              <a:t>Vs. 22 </a:t>
            </a:r>
            <a:r>
              <a:rPr lang="en-US" dirty="0" smtClean="0"/>
              <a:t>The Lord set the sword of the enemy against themselves and the army fled</a:t>
            </a:r>
          </a:p>
          <a:p>
            <a:r>
              <a:rPr lang="en-US" dirty="0" smtClean="0"/>
              <a:t>Now Israel pursues. The Lord has gone ahead of them, as He promised</a:t>
            </a:r>
          </a:p>
          <a:p>
            <a:r>
              <a:rPr lang="en-US" dirty="0" err="1" smtClean="0"/>
              <a:t>Oreb</a:t>
            </a:r>
            <a:r>
              <a:rPr lang="en-US" dirty="0" smtClean="0"/>
              <a:t>: killed at Rock (refuge) of </a:t>
            </a:r>
            <a:r>
              <a:rPr lang="en-US" dirty="0" err="1" smtClean="0"/>
              <a:t>Oreb</a:t>
            </a:r>
            <a:endParaRPr lang="en-US" dirty="0" smtClean="0"/>
          </a:p>
          <a:p>
            <a:r>
              <a:rPr lang="en-US" dirty="0" err="1" smtClean="0"/>
              <a:t>Zeeb</a:t>
            </a:r>
            <a:r>
              <a:rPr lang="en-US" dirty="0" smtClean="0"/>
              <a:t>: killed at winepress of </a:t>
            </a:r>
            <a:r>
              <a:rPr lang="en-US" dirty="0" err="1" smtClean="0"/>
              <a:t>Zeeb</a:t>
            </a:r>
            <a:endParaRPr lang="en-US" dirty="0" smtClean="0"/>
          </a:p>
          <a:p>
            <a:r>
              <a:rPr lang="en-US" dirty="0" smtClean="0"/>
              <a:t>Their heads were brought to Gideon from across the Jordan, where they had pursued the enemy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7:19-25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66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 </a:t>
            </a:r>
            <a:r>
              <a:rPr lang="en-US" dirty="0" smtClean="0"/>
              <a:t>Gideon: </a:t>
            </a:r>
            <a:r>
              <a:rPr lang="en-US" dirty="0" err="1" smtClean="0"/>
              <a:t>Zebah</a:t>
            </a:r>
            <a:r>
              <a:rPr lang="en-US" dirty="0" smtClean="0"/>
              <a:t> &amp; </a:t>
            </a:r>
            <a:r>
              <a:rPr lang="en-US" dirty="0" err="1" smtClean="0"/>
              <a:t>Zalmunna</a:t>
            </a:r>
            <a:r>
              <a:rPr lang="en-US" dirty="0" smtClean="0"/>
              <a:t>; the ephod</a:t>
            </a:r>
          </a:p>
          <a:p>
            <a:r>
              <a:rPr lang="en-US" dirty="0" smtClean="0"/>
              <a:t>Gideon is very diplomatic with Ephraim, lifting them above himself and congratulating them in their capture of </a:t>
            </a:r>
            <a:r>
              <a:rPr lang="en-US" dirty="0" err="1" smtClean="0"/>
              <a:t>Oreb</a:t>
            </a:r>
            <a:r>
              <a:rPr lang="en-US" dirty="0" smtClean="0"/>
              <a:t> and </a:t>
            </a:r>
            <a:r>
              <a:rPr lang="en-US" dirty="0" err="1" smtClean="0"/>
              <a:t>Zeeb</a:t>
            </a:r>
            <a:r>
              <a:rPr lang="en-US" dirty="0" smtClean="0"/>
              <a:t>.</a:t>
            </a:r>
          </a:p>
          <a:p>
            <a:r>
              <a:rPr lang="en-US" dirty="0" smtClean="0"/>
              <a:t>Gideon and his 300 are weary, yet pursuing</a:t>
            </a:r>
          </a:p>
          <a:p>
            <a:r>
              <a:rPr lang="en-US" dirty="0" smtClean="0"/>
              <a:t>Men of Succoth and </a:t>
            </a:r>
            <a:r>
              <a:rPr lang="en-US" dirty="0" err="1" smtClean="0"/>
              <a:t>Penuel</a:t>
            </a:r>
            <a:r>
              <a:rPr lang="en-US" dirty="0" smtClean="0"/>
              <a:t> refused to help</a:t>
            </a:r>
          </a:p>
          <a:p>
            <a:r>
              <a:rPr lang="en-US" dirty="0" smtClean="0"/>
              <a:t>Gideon returns to discipline them </a:t>
            </a:r>
          </a:p>
          <a:p>
            <a:r>
              <a:rPr lang="en-US" dirty="0" smtClean="0"/>
              <a:t>Succoth is thrashed with thorns and briers</a:t>
            </a:r>
          </a:p>
          <a:p>
            <a:r>
              <a:rPr lang="en-US" dirty="0" smtClean="0"/>
              <a:t>Men of </a:t>
            </a:r>
            <a:r>
              <a:rPr lang="en-US" dirty="0" err="1" smtClean="0"/>
              <a:t>Penuel</a:t>
            </a:r>
            <a:r>
              <a:rPr lang="en-US" dirty="0" smtClean="0"/>
              <a:t> are killed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8:1-17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52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Son is too afraid to kill the two kings, so Gideon does it himself, </a:t>
            </a:r>
            <a:r>
              <a:rPr lang="en-US" b="1" dirty="0" smtClean="0"/>
              <a:t>with a sword!</a:t>
            </a:r>
          </a:p>
          <a:p>
            <a:r>
              <a:rPr lang="en-US" dirty="0" smtClean="0"/>
              <a:t>Gideon took the crescent ornaments from their camels’ necks (innumerable)</a:t>
            </a:r>
          </a:p>
          <a:p>
            <a:r>
              <a:rPr lang="en-US" dirty="0" smtClean="0"/>
              <a:t>He is asked to rule over them, but refuses</a:t>
            </a:r>
          </a:p>
          <a:p>
            <a:r>
              <a:rPr lang="en-US" dirty="0" smtClean="0"/>
              <a:t>Asks for an earing from each from the spoil</a:t>
            </a:r>
          </a:p>
          <a:p>
            <a:r>
              <a:rPr lang="en-US" dirty="0" smtClean="0"/>
              <a:t>Makes an ephod and places it in </a:t>
            </a:r>
            <a:r>
              <a:rPr lang="en-US" dirty="0" err="1" smtClean="0"/>
              <a:t>Ophrah</a:t>
            </a:r>
            <a:endParaRPr lang="en-US" dirty="0" smtClean="0"/>
          </a:p>
          <a:p>
            <a:r>
              <a:rPr lang="en-US" dirty="0" smtClean="0"/>
              <a:t>ALL Israel played the harlot with it, so it became a snare to him and to Israel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8:19-27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22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Judges 1  </a:t>
            </a:r>
            <a:r>
              <a:rPr lang="en-US" dirty="0" smtClean="0"/>
              <a:t>The tribes of Israel don’t obey the Lord in completely driving out their enemies</a:t>
            </a:r>
          </a:p>
          <a:p>
            <a:r>
              <a:rPr lang="en-US" b="1" dirty="0" smtClean="0"/>
              <a:t>Judges 2 </a:t>
            </a:r>
            <a:r>
              <a:rPr lang="en-US" dirty="0" smtClean="0"/>
              <a:t>Israel’s cycle of evil</a:t>
            </a:r>
          </a:p>
          <a:p>
            <a:r>
              <a:rPr lang="en-US" b="1" dirty="0" smtClean="0"/>
              <a:t>Judges 3</a:t>
            </a:r>
            <a:r>
              <a:rPr lang="en-US" dirty="0" smtClean="0"/>
              <a:t> Oppression for 8 years, </a:t>
            </a:r>
            <a:r>
              <a:rPr lang="en-US" dirty="0" err="1" smtClean="0"/>
              <a:t>Othniel</a:t>
            </a:r>
            <a:r>
              <a:rPr lang="en-US" dirty="0" smtClean="0"/>
              <a:t> delivers Israel. They have rest for 40 years</a:t>
            </a:r>
          </a:p>
          <a:p>
            <a:r>
              <a:rPr lang="en-US" dirty="0" smtClean="0"/>
              <a:t>Slaves of Moab for 18 years, Ehud delivers them. Land undisturbed for 80 years</a:t>
            </a:r>
          </a:p>
          <a:p>
            <a:r>
              <a:rPr lang="en-US" dirty="0" err="1" smtClean="0"/>
              <a:t>Shamgar</a:t>
            </a:r>
            <a:r>
              <a:rPr lang="en-US" dirty="0" smtClean="0"/>
              <a:t> delivers Israel from Philistines</a:t>
            </a:r>
          </a:p>
          <a:p>
            <a:r>
              <a:rPr lang="en-US" b="1" dirty="0" smtClean="0"/>
              <a:t>Judges 4</a:t>
            </a:r>
            <a:r>
              <a:rPr lang="en-US" dirty="0" smtClean="0"/>
              <a:t> Canaan severely oppresses Israel for 20 years. God raises up Deborah and Barak</a:t>
            </a:r>
          </a:p>
          <a:p>
            <a:r>
              <a:rPr lang="en-US" b="1" dirty="0" smtClean="0"/>
              <a:t>Judges 5</a:t>
            </a:r>
            <a:r>
              <a:rPr lang="en-US" dirty="0" smtClean="0"/>
              <a:t> Song. Land has peace for 40 years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9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Midian was subdued for 40 years</a:t>
            </a:r>
          </a:p>
          <a:p>
            <a:r>
              <a:rPr lang="en-US" dirty="0" smtClean="0"/>
              <a:t>Because of Gideon’s response, he probably did NOT intend to lead Israel into idolatry</a:t>
            </a:r>
          </a:p>
          <a:p>
            <a:r>
              <a:rPr lang="en-US" dirty="0" smtClean="0"/>
              <a:t>But they DID play the harlot with the ephod while he was alive</a:t>
            </a:r>
          </a:p>
          <a:p>
            <a:r>
              <a:rPr lang="en-US" dirty="0" smtClean="0"/>
              <a:t>He had many wives and 70 sons</a:t>
            </a:r>
          </a:p>
          <a:p>
            <a:r>
              <a:rPr lang="en-US" dirty="0" smtClean="0"/>
              <a:t>Abimelech is one son, from concubine in </a:t>
            </a:r>
            <a:r>
              <a:rPr lang="en-US" dirty="0" err="1" smtClean="0"/>
              <a:t>Shechem</a:t>
            </a:r>
            <a:r>
              <a:rPr lang="en-US" dirty="0" smtClean="0"/>
              <a:t> ( Gideon lives in </a:t>
            </a:r>
            <a:r>
              <a:rPr lang="en-US" dirty="0" err="1" smtClean="0"/>
              <a:t>Ophrah</a:t>
            </a:r>
            <a:r>
              <a:rPr lang="en-US" dirty="0" smtClean="0"/>
              <a:t>)</a:t>
            </a:r>
          </a:p>
          <a:p>
            <a:r>
              <a:rPr lang="en-US" dirty="0" smtClean="0"/>
              <a:t>Land was undisturbed for 40 years</a:t>
            </a:r>
          </a:p>
          <a:p>
            <a:r>
              <a:rPr lang="en-US" dirty="0" smtClean="0"/>
              <a:t>Gideon dies, Israel worships Baal again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8:28-35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6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Hebrews 11 </a:t>
            </a:r>
            <a:r>
              <a:rPr lang="en-US" dirty="0" smtClean="0"/>
              <a:t>says Gideon pleased God by his faith and from his weakness he was made strong and put foreign armies to flight</a:t>
            </a:r>
          </a:p>
          <a:p>
            <a:r>
              <a:rPr lang="en-US" dirty="0" smtClean="0"/>
              <a:t>As the people of Succoth and </a:t>
            </a:r>
            <a:r>
              <a:rPr lang="en-US" dirty="0" err="1" smtClean="0"/>
              <a:t>Penuel</a:t>
            </a:r>
            <a:r>
              <a:rPr lang="en-US" dirty="0" smtClean="0"/>
              <a:t> did not see the enemy as Gideon saw them…so your fellow believers will not see the obvious enemy as YOU see them</a:t>
            </a:r>
          </a:p>
          <a:p>
            <a:r>
              <a:rPr lang="en-US" dirty="0" smtClean="0"/>
              <a:t>God can, will and promises to deliver us from our enemies</a:t>
            </a:r>
          </a:p>
          <a:p>
            <a:r>
              <a:rPr lang="en-US" b="1" dirty="0" smtClean="0"/>
              <a:t>Judg. 8:9 </a:t>
            </a:r>
            <a:r>
              <a:rPr lang="en-US" dirty="0" smtClean="0"/>
              <a:t>Do I believe God like Gideon did? “When I return safely…”</a:t>
            </a:r>
          </a:p>
          <a:p>
            <a:r>
              <a:rPr lang="en-US" dirty="0" smtClean="0"/>
              <a:t>Am I afraid? Do I fear what man may do to me?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38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Midianites, Angel of the Lord appears to Gideon, fleece</a:t>
            </a:r>
          </a:p>
          <a:p>
            <a:r>
              <a:rPr lang="en-US" dirty="0" smtClean="0"/>
              <a:t>God gave Israel to Midian for 7 years</a:t>
            </a:r>
          </a:p>
          <a:p>
            <a:r>
              <a:rPr lang="en-US" dirty="0" smtClean="0"/>
              <a:t>Amalekites, the sons of the east and Midian were too numerous to count, as were their camels</a:t>
            </a:r>
          </a:p>
          <a:p>
            <a:r>
              <a:rPr lang="en-US" dirty="0" smtClean="0"/>
              <a:t>People of Israel hid and were brought very low</a:t>
            </a:r>
          </a:p>
          <a:p>
            <a:r>
              <a:rPr lang="en-US" dirty="0" smtClean="0"/>
              <a:t>They lived in constant fear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6:1-6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62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Israel cried to the Lord and He sent a prophet that reminded them of the exodus from Egypt</a:t>
            </a:r>
          </a:p>
          <a:p>
            <a:r>
              <a:rPr lang="en-US" dirty="0" smtClean="0"/>
              <a:t>“You shall not fear the gods of the Amorites”</a:t>
            </a:r>
          </a:p>
          <a:p>
            <a:r>
              <a:rPr lang="en-US" dirty="0" smtClean="0"/>
              <a:t>Why their gods, and not THEM?</a:t>
            </a:r>
          </a:p>
          <a:p>
            <a:r>
              <a:rPr lang="en-US" dirty="0" smtClean="0"/>
              <a:t>Disobedience is why they are in this situation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 6:7-10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03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Ex. 20  </a:t>
            </a:r>
            <a:r>
              <a:rPr lang="en-US" dirty="0" smtClean="0"/>
              <a:t>Forbidden to make idols and worship them. God is a Jealous God</a:t>
            </a:r>
          </a:p>
          <a:p>
            <a:r>
              <a:rPr lang="en-US" b="1" dirty="0" smtClean="0"/>
              <a:t>Lev. 26 </a:t>
            </a:r>
            <a:r>
              <a:rPr lang="en-US" dirty="0" smtClean="0"/>
              <a:t>Israel could have plenty in produce and security IF they obeyed. Struck down IF they did not, living in constant fear</a:t>
            </a:r>
          </a:p>
          <a:p>
            <a:r>
              <a:rPr lang="en-US" b="1" dirty="0" smtClean="0"/>
              <a:t>Ex. 34 </a:t>
            </a:r>
            <a:r>
              <a:rPr lang="en-US" dirty="0" smtClean="0"/>
              <a:t>No covenant with the inhabitants, they will be a snare. Tear down their altars and sacred pillars. They will make you play the harlot with their gods and intermarry.</a:t>
            </a:r>
          </a:p>
          <a:p>
            <a:r>
              <a:rPr lang="en-US" b="1" dirty="0" smtClean="0"/>
              <a:t>Is. 44 </a:t>
            </a:r>
            <a:r>
              <a:rPr lang="en-US" dirty="0" smtClean="0"/>
              <a:t>Idols, and those that make them, are of no profit, futile and MADE by men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38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King of Israel</a:t>
            </a:r>
          </a:p>
          <a:p>
            <a:r>
              <a:rPr lang="en-US" dirty="0" smtClean="0"/>
              <a:t>Redeemer</a:t>
            </a:r>
          </a:p>
          <a:p>
            <a:r>
              <a:rPr lang="en-US" dirty="0" smtClean="0"/>
              <a:t>Lord of lords</a:t>
            </a:r>
          </a:p>
          <a:p>
            <a:r>
              <a:rPr lang="en-US" dirty="0" smtClean="0"/>
              <a:t>The first and the last</a:t>
            </a:r>
          </a:p>
          <a:p>
            <a:r>
              <a:rPr lang="en-US" dirty="0" smtClean="0"/>
              <a:t>Appointed the ancient nation of Israel</a:t>
            </a:r>
          </a:p>
          <a:p>
            <a:r>
              <a:rPr lang="en-US" dirty="0" smtClean="0"/>
              <a:t>He tells what will take place in the future</a:t>
            </a:r>
          </a:p>
          <a:p>
            <a:r>
              <a:rPr lang="en-US" dirty="0" smtClean="0"/>
              <a:t>The Rock, figuratively speaking, a refuge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Isaiah 44:6-8    God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What God Does and Why:</a:t>
            </a:r>
            <a:r>
              <a:rPr lang="en-US" dirty="0" smtClean="0"/>
              <a:t> His wrath is revealed from heaven and He gives the ungodly over to the lusts of their hearts, to impurity, to a depraved mind, to improper things</a:t>
            </a:r>
          </a:p>
          <a:p>
            <a:r>
              <a:rPr lang="en-US" b="1" dirty="0" smtClean="0"/>
              <a:t>What Man Does and Why:</a:t>
            </a:r>
            <a:r>
              <a:rPr lang="en-US" dirty="0"/>
              <a:t> </a:t>
            </a:r>
            <a:r>
              <a:rPr lang="en-US" dirty="0" smtClean="0"/>
              <a:t>He suppresses the truth in unrighteousness. Does not honor God though he knows His ordinances. Exchanges the truth of God for a lie, abandons the natural for the unnatural, committing indecent acts. Worships the created rather than the Creator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1:18-32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26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Consequences of Idolatry: </a:t>
            </a:r>
            <a:r>
              <a:rPr lang="en-US" dirty="0" smtClean="0"/>
              <a:t>Wrath of God is revealed from heaven</a:t>
            </a:r>
          </a:p>
          <a:p>
            <a:r>
              <a:rPr lang="en-US" dirty="0" smtClean="0"/>
              <a:t>Their bodies are dishonored</a:t>
            </a:r>
          </a:p>
          <a:p>
            <a:r>
              <a:rPr lang="en-US" dirty="0" smtClean="0"/>
              <a:t>Men receive due penalty of their error in their own persons</a:t>
            </a:r>
          </a:p>
          <a:p>
            <a:r>
              <a:rPr lang="en-US" dirty="0" smtClean="0"/>
              <a:t>Depraved mind</a:t>
            </a:r>
          </a:p>
          <a:p>
            <a:r>
              <a:rPr lang="en-US" dirty="0" smtClean="0"/>
              <a:t>Man is filled with unrighteousness, wickedness, evil, envy, murder, strife……</a:t>
            </a:r>
          </a:p>
          <a:p>
            <a:r>
              <a:rPr lang="en-US" dirty="0" smtClean="0"/>
              <a:t>Worthy of death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1:18-32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59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Therefore consider the members of your earthly body as dead  to immorality…..and greed which amounts to </a:t>
            </a:r>
            <a:r>
              <a:rPr lang="en-US" b="1" dirty="0" smtClean="0"/>
              <a:t>idolatry.</a:t>
            </a:r>
          </a:p>
          <a:p>
            <a:r>
              <a:rPr lang="en-US" b="1" dirty="0" smtClean="0"/>
              <a:t>Greed IS idolatry.</a:t>
            </a:r>
          </a:p>
          <a:p>
            <a:r>
              <a:rPr lang="en-US" dirty="0" smtClean="0"/>
              <a:t>How?</a:t>
            </a:r>
          </a:p>
          <a:p>
            <a:r>
              <a:rPr lang="en-US" dirty="0" smtClean="0"/>
              <a:t>Anything that comes between me and my love for God, is idolatry.</a:t>
            </a:r>
          </a:p>
          <a:p>
            <a:r>
              <a:rPr lang="en-US" b="1" dirty="0" err="1" smtClean="0"/>
              <a:t>Greed:pleonexia</a:t>
            </a:r>
            <a:r>
              <a:rPr lang="en-US" b="1" dirty="0" smtClean="0"/>
              <a:t> </a:t>
            </a:r>
            <a:r>
              <a:rPr lang="en-US" dirty="0" smtClean="0"/>
              <a:t>– lusting for a greater number of temporal things that go </a:t>
            </a:r>
            <a:r>
              <a:rPr lang="en-US" b="1" dirty="0" smtClean="0"/>
              <a:t>beyond</a:t>
            </a:r>
            <a:r>
              <a:rPr lang="en-US" dirty="0" smtClean="0"/>
              <a:t> what God determines is eternally best; </a:t>
            </a:r>
            <a:r>
              <a:rPr lang="en-US" b="1" dirty="0" smtClean="0"/>
              <a:t>beyond</a:t>
            </a:r>
            <a:r>
              <a:rPr lang="en-US" dirty="0" smtClean="0"/>
              <a:t> His preferred will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3:5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00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127</TotalTime>
  <Words>1500</Words>
  <Application>Microsoft Office PowerPoint</Application>
  <PresentationFormat>On-screen Show (4:3)</PresentationFormat>
  <Paragraphs>131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Judges</vt:lpstr>
      <vt:lpstr>Review</vt:lpstr>
      <vt:lpstr>Judges 6:1-6</vt:lpstr>
      <vt:lpstr>Judges 6:7-10</vt:lpstr>
      <vt:lpstr>Cross-References</vt:lpstr>
      <vt:lpstr>Isaiah 44:6-8    God</vt:lpstr>
      <vt:lpstr>Romans 1:18-32</vt:lpstr>
      <vt:lpstr>Romans 1:18-32</vt:lpstr>
      <vt:lpstr>Colossians 3:5</vt:lpstr>
      <vt:lpstr>Judges 6:11-17</vt:lpstr>
      <vt:lpstr>Judges 6:18-24</vt:lpstr>
      <vt:lpstr>Judges 6:25-32</vt:lpstr>
      <vt:lpstr>Judges 6:33-40</vt:lpstr>
      <vt:lpstr>Judges 7:1-8</vt:lpstr>
      <vt:lpstr>Judges 7:9-18</vt:lpstr>
      <vt:lpstr>Valiant Warrior</vt:lpstr>
      <vt:lpstr>Judges 7:19-25</vt:lpstr>
      <vt:lpstr>Judges 8:1-17</vt:lpstr>
      <vt:lpstr>Judges 8:19-27</vt:lpstr>
      <vt:lpstr>Judges 8:28-35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Judges</dc:title>
  <dc:creator>Jenny Goins</dc:creator>
  <cp:lastModifiedBy>Jenny Goins</cp:lastModifiedBy>
  <cp:revision>32</cp:revision>
  <dcterms:created xsi:type="dcterms:W3CDTF">2020-02-19T19:21:20Z</dcterms:created>
  <dcterms:modified xsi:type="dcterms:W3CDTF">2020-02-19T21:29:18Z</dcterms:modified>
</cp:coreProperties>
</file>