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9330020-0411-4B64-82A4-E2D8363D58D6}" type="datetimeFigureOut">
              <a:rPr lang="en-US" smtClean="0"/>
              <a:t>2/13/2020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18D78E2-638D-4F58-B334-3010006225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330020-0411-4B64-82A4-E2D8363D58D6}" type="datetimeFigureOut">
              <a:rPr lang="en-US" smtClean="0"/>
              <a:t>2/13/2020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8D78E2-638D-4F58-B334-3010006225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330020-0411-4B64-82A4-E2D8363D58D6}" type="datetimeFigureOut">
              <a:rPr lang="en-US" smtClean="0"/>
              <a:t>2/13/2020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8D78E2-638D-4F58-B334-3010006225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330020-0411-4B64-82A4-E2D8363D58D6}" type="datetimeFigureOut">
              <a:rPr lang="en-US" smtClean="0"/>
              <a:t>2/13/2020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8D78E2-638D-4F58-B334-3010006225E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330020-0411-4B64-82A4-E2D8363D58D6}" type="datetimeFigureOut">
              <a:rPr lang="en-US" smtClean="0"/>
              <a:t>2/13/2020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8D78E2-638D-4F58-B334-3010006225E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330020-0411-4B64-82A4-E2D8363D58D6}" type="datetimeFigureOut">
              <a:rPr lang="en-US" smtClean="0"/>
              <a:t>2/13/2020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8D78E2-638D-4F58-B334-3010006225E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330020-0411-4B64-82A4-E2D8363D58D6}" type="datetimeFigureOut">
              <a:rPr lang="en-US" smtClean="0"/>
              <a:t>2/13/2020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8D78E2-638D-4F58-B334-3010006225E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330020-0411-4B64-82A4-E2D8363D58D6}" type="datetimeFigureOut">
              <a:rPr lang="en-US" smtClean="0"/>
              <a:t>2/13/2020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8D78E2-638D-4F58-B334-3010006225E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330020-0411-4B64-82A4-E2D8363D58D6}" type="datetimeFigureOut">
              <a:rPr lang="en-US" smtClean="0"/>
              <a:t>2/13/2020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8D78E2-638D-4F58-B334-3010006225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9330020-0411-4B64-82A4-E2D8363D58D6}" type="datetimeFigureOut">
              <a:rPr lang="en-US" smtClean="0"/>
              <a:t>2/13/2020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8D78E2-638D-4F58-B334-3010006225E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9330020-0411-4B64-82A4-E2D8363D58D6}" type="datetimeFigureOut">
              <a:rPr lang="en-US" smtClean="0"/>
              <a:t>2/13/2020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18D78E2-638D-4F58-B334-3010006225E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9330020-0411-4B64-82A4-E2D8363D58D6}" type="datetimeFigureOut">
              <a:rPr lang="en-US" smtClean="0"/>
              <a:t>2/13/2020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18D78E2-638D-4F58-B334-3010006225E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Judges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534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Rejoicing because commander volunteered </a:t>
            </a:r>
          </a:p>
          <a:p>
            <a:r>
              <a:rPr lang="en-US" b="1" dirty="0" smtClean="0"/>
              <a:t>Both rich: </a:t>
            </a:r>
            <a:r>
              <a:rPr lang="en-US" dirty="0" smtClean="0"/>
              <a:t>those who ride on donkeys and sit on rich carpets</a:t>
            </a:r>
          </a:p>
          <a:p>
            <a:r>
              <a:rPr lang="en-US" b="1" dirty="0" smtClean="0"/>
              <a:t>And poor: </a:t>
            </a:r>
            <a:r>
              <a:rPr lang="en-US" dirty="0" smtClean="0"/>
              <a:t>you who travel on the road, were called to sing the victor’s song  </a:t>
            </a:r>
            <a:r>
              <a:rPr lang="en-US" b="1" dirty="0" smtClean="0"/>
              <a:t>vs. 10</a:t>
            </a:r>
          </a:p>
          <a:p>
            <a:r>
              <a:rPr lang="en-US" dirty="0" smtClean="0"/>
              <a:t>Peasantry is back  </a:t>
            </a:r>
            <a:r>
              <a:rPr lang="en-US" b="1" dirty="0" smtClean="0"/>
              <a:t>vs. 11</a:t>
            </a:r>
          </a:p>
          <a:p>
            <a:r>
              <a:rPr lang="en-US" b="1" dirty="0" smtClean="0"/>
              <a:t>Leaders:</a:t>
            </a:r>
            <a:r>
              <a:rPr lang="en-US" dirty="0" smtClean="0"/>
              <a:t> Deborah and Barak  </a:t>
            </a:r>
            <a:r>
              <a:rPr lang="en-US" b="1" dirty="0" smtClean="0"/>
              <a:t>vs. 12</a:t>
            </a:r>
          </a:p>
          <a:p>
            <a:r>
              <a:rPr lang="en-US" b="1" dirty="0" smtClean="0"/>
              <a:t>People came down as warriors: no fear vs. 13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Judges 5:9-13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2729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Some tribes went to war:</a:t>
            </a:r>
          </a:p>
          <a:p>
            <a:r>
              <a:rPr lang="en-US" dirty="0" smtClean="0"/>
              <a:t>Zebulun and Naphtali </a:t>
            </a:r>
          </a:p>
          <a:p>
            <a:r>
              <a:rPr lang="en-US" dirty="0" smtClean="0"/>
              <a:t>Ephraim</a:t>
            </a:r>
          </a:p>
          <a:p>
            <a:r>
              <a:rPr lang="en-US" dirty="0" smtClean="0"/>
              <a:t>Benjamin</a:t>
            </a:r>
          </a:p>
          <a:p>
            <a:r>
              <a:rPr lang="en-US" dirty="0" smtClean="0"/>
              <a:t>Machir (1/2 tribe of Manasseh </a:t>
            </a:r>
            <a:r>
              <a:rPr lang="en-US" smtClean="0"/>
              <a:t>on </a:t>
            </a:r>
            <a:r>
              <a:rPr lang="en-US" smtClean="0"/>
              <a:t>We</a:t>
            </a:r>
            <a:r>
              <a:rPr lang="en-US" smtClean="0"/>
              <a:t>st</a:t>
            </a:r>
            <a:r>
              <a:rPr lang="en-US" dirty="0" smtClean="0"/>
              <a:t>)</a:t>
            </a:r>
          </a:p>
          <a:p>
            <a:r>
              <a:rPr lang="en-US" dirty="0" smtClean="0"/>
              <a:t>Issachar</a:t>
            </a:r>
          </a:p>
          <a:p>
            <a:r>
              <a:rPr lang="en-US" b="1" dirty="0" smtClean="0"/>
              <a:t>Some tribes did not:</a:t>
            </a:r>
          </a:p>
          <a:p>
            <a:r>
              <a:rPr lang="en-US" dirty="0" smtClean="0"/>
              <a:t>Reuben, Gilead, Dan who stayed in his ships, Asher who sat at the seashore</a:t>
            </a:r>
          </a:p>
          <a:p>
            <a:r>
              <a:rPr lang="en-US" dirty="0" err="1" smtClean="0"/>
              <a:t>Meroz</a:t>
            </a:r>
            <a:r>
              <a:rPr lang="en-US" dirty="0" smtClean="0"/>
              <a:t> was a city about 7 miles south of </a:t>
            </a:r>
            <a:r>
              <a:rPr lang="en-US" dirty="0" err="1" smtClean="0"/>
              <a:t>Kedesh</a:t>
            </a:r>
            <a:r>
              <a:rPr lang="en-US" dirty="0" smtClean="0"/>
              <a:t>, in the middle of the battle area, but did not fight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Judges 5:14-18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3972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place of fighting included </a:t>
            </a:r>
            <a:r>
              <a:rPr lang="en-US" dirty="0" err="1" smtClean="0"/>
              <a:t>Taanach</a:t>
            </a:r>
            <a:r>
              <a:rPr lang="en-US" dirty="0" smtClean="0"/>
              <a:t>: Manasseh did not take possession (</a:t>
            </a:r>
            <a:r>
              <a:rPr lang="en-US" b="1" dirty="0" smtClean="0"/>
              <a:t>1:27</a:t>
            </a:r>
            <a:r>
              <a:rPr lang="en-US" dirty="0" smtClean="0"/>
              <a:t>)</a:t>
            </a:r>
          </a:p>
          <a:p>
            <a:r>
              <a:rPr lang="en-US" dirty="0" smtClean="0"/>
              <a:t>The stars fought from heaven against </a:t>
            </a:r>
            <a:r>
              <a:rPr lang="en-US" dirty="0" err="1" smtClean="0"/>
              <a:t>Sisera</a:t>
            </a:r>
            <a:r>
              <a:rPr lang="en-US" dirty="0" smtClean="0"/>
              <a:t> and the torrent of the </a:t>
            </a:r>
            <a:r>
              <a:rPr lang="en-US" dirty="0" err="1" smtClean="0"/>
              <a:t>Kishon</a:t>
            </a:r>
            <a:r>
              <a:rPr lang="en-US" dirty="0" smtClean="0"/>
              <a:t> River swept away the enemy  </a:t>
            </a:r>
            <a:r>
              <a:rPr lang="en-US" b="1" dirty="0"/>
              <a:t>v</a:t>
            </a:r>
            <a:r>
              <a:rPr lang="en-US" b="1" dirty="0" smtClean="0"/>
              <a:t>s. 20-21</a:t>
            </a:r>
          </a:p>
          <a:p>
            <a:r>
              <a:rPr lang="en-US" dirty="0" smtClean="0"/>
              <a:t>The Lord sent a downpour from heaven(</a:t>
            </a:r>
            <a:r>
              <a:rPr lang="en-US" b="1" dirty="0" smtClean="0"/>
              <a:t>vs. 4)</a:t>
            </a:r>
          </a:p>
          <a:p>
            <a:r>
              <a:rPr lang="en-US" dirty="0" smtClean="0"/>
              <a:t>The battle was fought by the Lord Himself!</a:t>
            </a:r>
          </a:p>
          <a:p>
            <a:r>
              <a:rPr lang="en-US" dirty="0" smtClean="0"/>
              <a:t>The Lord used the heavens and earth to fight</a:t>
            </a:r>
          </a:p>
          <a:p>
            <a:r>
              <a:rPr lang="en-US" dirty="0" smtClean="0"/>
              <a:t>The earth quaked and the heavens dripped (</a:t>
            </a:r>
            <a:r>
              <a:rPr lang="en-US" b="1" dirty="0" smtClean="0"/>
              <a:t>vs. 4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Judges 5:19-23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1640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Jael</a:t>
            </a:r>
          </a:p>
          <a:p>
            <a:r>
              <a:rPr lang="en-US" dirty="0" smtClean="0"/>
              <a:t>A woman living in a tent, killed the Canaanite enemy. Fear did not control her.</a:t>
            </a:r>
          </a:p>
          <a:p>
            <a:r>
              <a:rPr lang="en-US" dirty="0" smtClean="0"/>
              <a:t>Married to Heber the </a:t>
            </a:r>
            <a:r>
              <a:rPr lang="en-US" dirty="0" err="1" smtClean="0"/>
              <a:t>Kenite</a:t>
            </a:r>
            <a:endParaRPr lang="en-US" dirty="0" smtClean="0"/>
          </a:p>
          <a:p>
            <a:r>
              <a:rPr lang="en-US" dirty="0" smtClean="0"/>
              <a:t>Evidently </a:t>
            </a:r>
            <a:r>
              <a:rPr lang="en-US" dirty="0" err="1" smtClean="0"/>
              <a:t>Sisera</a:t>
            </a:r>
            <a:r>
              <a:rPr lang="en-US" dirty="0" smtClean="0"/>
              <a:t> knew of the peace between Heber and King </a:t>
            </a:r>
            <a:r>
              <a:rPr lang="en-US" dirty="0" err="1" smtClean="0"/>
              <a:t>Jabin</a:t>
            </a:r>
            <a:r>
              <a:rPr lang="en-US" dirty="0" smtClean="0"/>
              <a:t> because he trusted her</a:t>
            </a:r>
          </a:p>
          <a:p>
            <a:r>
              <a:rPr lang="en-US" dirty="0" smtClean="0"/>
              <a:t>God used Jael in a mighty way to deliver Israel</a:t>
            </a:r>
          </a:p>
          <a:p>
            <a:r>
              <a:rPr lang="en-US" dirty="0" smtClean="0"/>
              <a:t>She knew who the enemy was (she ran out to meet him), she knew what to do and she destroyed him completely.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Judges 5:24-27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698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Sisera’s</a:t>
            </a:r>
            <a:r>
              <a:rPr lang="en-US" dirty="0" smtClean="0"/>
              <a:t> mother was distraught at her son’s delay in returning home, the victor</a:t>
            </a:r>
          </a:p>
          <a:p>
            <a:r>
              <a:rPr lang="en-US" b="1" dirty="0" smtClean="0"/>
              <a:t>Vs. 31 </a:t>
            </a:r>
            <a:r>
              <a:rPr lang="en-US" dirty="0" smtClean="0"/>
              <a:t>closes the song with a request for ALL the Lord’s enemies to perish like </a:t>
            </a:r>
            <a:r>
              <a:rPr lang="en-US" dirty="0" err="1" smtClean="0"/>
              <a:t>Sisera</a:t>
            </a:r>
            <a:endParaRPr lang="en-US" dirty="0" smtClean="0"/>
          </a:p>
          <a:p>
            <a:r>
              <a:rPr lang="en-US" dirty="0" smtClean="0"/>
              <a:t>The land was undisturbed for 40 years</a:t>
            </a:r>
          </a:p>
          <a:p>
            <a:r>
              <a:rPr lang="en-US" dirty="0" smtClean="0"/>
              <a:t>Deborah must have lived another 40 years</a:t>
            </a:r>
          </a:p>
          <a:p>
            <a:r>
              <a:rPr lang="en-US" dirty="0" smtClean="0"/>
              <a:t>Served Moab 8 </a:t>
            </a:r>
            <a:r>
              <a:rPr lang="en-US" dirty="0" err="1" smtClean="0"/>
              <a:t>yrs</a:t>
            </a:r>
            <a:r>
              <a:rPr lang="en-US" dirty="0" smtClean="0"/>
              <a:t>, rest with </a:t>
            </a:r>
            <a:r>
              <a:rPr lang="en-US" dirty="0" err="1" smtClean="0"/>
              <a:t>Othniel</a:t>
            </a:r>
            <a:r>
              <a:rPr lang="en-US" dirty="0" smtClean="0"/>
              <a:t> 40 </a:t>
            </a:r>
            <a:r>
              <a:rPr lang="en-US" dirty="0" err="1" smtClean="0"/>
              <a:t>yrs</a:t>
            </a:r>
            <a:r>
              <a:rPr lang="en-US" dirty="0" smtClean="0"/>
              <a:t>, served Moab again 18 </a:t>
            </a:r>
            <a:r>
              <a:rPr lang="en-US" dirty="0" err="1" smtClean="0"/>
              <a:t>yrs</a:t>
            </a:r>
            <a:r>
              <a:rPr lang="en-US" dirty="0" smtClean="0"/>
              <a:t>, rest with Ehud 80 </a:t>
            </a:r>
            <a:r>
              <a:rPr lang="en-US" dirty="0" err="1" smtClean="0"/>
              <a:t>yrs</a:t>
            </a:r>
            <a:r>
              <a:rPr lang="en-US" dirty="0" smtClean="0"/>
              <a:t>, served </a:t>
            </a:r>
            <a:r>
              <a:rPr lang="en-US" dirty="0" err="1" smtClean="0"/>
              <a:t>Jabin</a:t>
            </a:r>
            <a:r>
              <a:rPr lang="en-US" dirty="0" smtClean="0"/>
              <a:t> 20yrs, rest with </a:t>
            </a:r>
            <a:r>
              <a:rPr lang="en-US" dirty="0" err="1" smtClean="0"/>
              <a:t>Shamgar</a:t>
            </a:r>
            <a:r>
              <a:rPr lang="en-US" dirty="0" smtClean="0"/>
              <a:t> and Deborah 40 years. </a:t>
            </a:r>
            <a:r>
              <a:rPr lang="en-US" b="1" dirty="0" smtClean="0"/>
              <a:t>Total:</a:t>
            </a:r>
            <a:r>
              <a:rPr lang="en-US" dirty="0" smtClean="0"/>
              <a:t> 206 years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Judges 5:28-31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635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Ex. 15:20-21  Miriam</a:t>
            </a:r>
          </a:p>
          <a:p>
            <a:r>
              <a:rPr lang="en-US" dirty="0" smtClean="0"/>
              <a:t>Aaron and Moses’ sister, sang and danced  before the Lord and led in worship for His deliverance from Egypt across the Red Sea</a:t>
            </a:r>
          </a:p>
          <a:p>
            <a:r>
              <a:rPr lang="en-US" b="1" dirty="0" smtClean="0"/>
              <a:t>2 Kings 22; 2 Chron. 34  Huldah</a:t>
            </a:r>
          </a:p>
          <a:p>
            <a:r>
              <a:rPr lang="en-US" dirty="0" smtClean="0"/>
              <a:t>Prophetess consulted by King Josiah</a:t>
            </a:r>
          </a:p>
          <a:p>
            <a:r>
              <a:rPr lang="en-US" dirty="0" smtClean="0"/>
              <a:t>Spoke for the Lord in Jerusalem at that time</a:t>
            </a:r>
          </a:p>
          <a:p>
            <a:r>
              <a:rPr lang="en-US" dirty="0" smtClean="0"/>
              <a:t>This is when the Book of the Law was lost in the House of the Lord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Women in Scripture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265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Luke 2:36-38   Anna</a:t>
            </a:r>
          </a:p>
          <a:p>
            <a:r>
              <a:rPr lang="en-US" dirty="0" smtClean="0"/>
              <a:t>Prophetess who served in the temple at the time of Jesus’ birth.</a:t>
            </a:r>
          </a:p>
          <a:p>
            <a:r>
              <a:rPr lang="en-US" dirty="0" smtClean="0"/>
              <a:t>When Jesus was brought to the temple, she gave thanks, knowing He was the Messiah.</a:t>
            </a:r>
          </a:p>
          <a:p>
            <a:r>
              <a:rPr lang="en-US" b="1" dirty="0" smtClean="0"/>
              <a:t>Acts 21:8-9 Four daughters of Philip</a:t>
            </a:r>
          </a:p>
          <a:p>
            <a:r>
              <a:rPr lang="en-US" dirty="0" smtClean="0"/>
              <a:t>Philip the evangelist had four daughters who were prophetesses.</a:t>
            </a:r>
          </a:p>
          <a:p>
            <a:pPr marL="109728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Women in Scripture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109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 </a:t>
            </a:r>
            <a:r>
              <a:rPr lang="en-US" b="1" dirty="0" smtClean="0"/>
              <a:t>YOU</a:t>
            </a:r>
            <a:r>
              <a:rPr lang="en-US" dirty="0" smtClean="0"/>
              <a:t> need to awake to?</a:t>
            </a:r>
          </a:p>
          <a:p>
            <a:r>
              <a:rPr lang="en-US" dirty="0" smtClean="0"/>
              <a:t>What do </a:t>
            </a:r>
            <a:r>
              <a:rPr lang="en-US" b="1" dirty="0" smtClean="0"/>
              <a:t>you</a:t>
            </a:r>
            <a:r>
              <a:rPr lang="en-US" dirty="0" smtClean="0"/>
              <a:t> need to rise up and fight for?</a:t>
            </a:r>
          </a:p>
          <a:p>
            <a:r>
              <a:rPr lang="en-US" dirty="0" smtClean="0"/>
              <a:t>What is </a:t>
            </a:r>
            <a:r>
              <a:rPr lang="en-US" b="1" dirty="0" smtClean="0"/>
              <a:t>your</a:t>
            </a:r>
            <a:r>
              <a:rPr lang="en-US" dirty="0" smtClean="0"/>
              <a:t> passion and how does it further the Father’s kingdom?</a:t>
            </a:r>
          </a:p>
          <a:p>
            <a:r>
              <a:rPr lang="en-US" dirty="0" smtClean="0"/>
              <a:t>What is </a:t>
            </a:r>
            <a:r>
              <a:rPr lang="en-US" b="1" dirty="0" smtClean="0"/>
              <a:t>your</a:t>
            </a:r>
            <a:r>
              <a:rPr lang="en-US" dirty="0" smtClean="0"/>
              <a:t> purpose in life?</a:t>
            </a:r>
          </a:p>
          <a:p>
            <a:r>
              <a:rPr lang="en-US" dirty="0" smtClean="0"/>
              <a:t>Why were </a:t>
            </a:r>
            <a:r>
              <a:rPr lang="en-US" b="1" dirty="0" smtClean="0"/>
              <a:t>you</a:t>
            </a:r>
            <a:r>
              <a:rPr lang="en-US" dirty="0" smtClean="0"/>
              <a:t> born in this era, during this part of God’s story?</a:t>
            </a:r>
          </a:p>
          <a:p>
            <a:r>
              <a:rPr lang="en-US" dirty="0" smtClean="0"/>
              <a:t>What is </a:t>
            </a:r>
            <a:r>
              <a:rPr lang="en-US" b="1" dirty="0" smtClean="0"/>
              <a:t>your</a:t>
            </a:r>
            <a:r>
              <a:rPr lang="en-US" dirty="0" smtClean="0"/>
              <a:t> part in writing history?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0238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Possible Theme: Deborah and Barak defeat </a:t>
            </a:r>
            <a:r>
              <a:rPr lang="en-US" b="1" dirty="0" err="1" smtClean="0"/>
              <a:t>Jabin</a:t>
            </a:r>
            <a:r>
              <a:rPr lang="en-US" b="1" dirty="0" smtClean="0"/>
              <a:t>; Jael Kills </a:t>
            </a:r>
            <a:r>
              <a:rPr lang="en-US" b="1" dirty="0" err="1" smtClean="0"/>
              <a:t>Sisera</a:t>
            </a:r>
            <a:endParaRPr lang="en-US" b="1" dirty="0" smtClean="0"/>
          </a:p>
          <a:p>
            <a:r>
              <a:rPr lang="en-US" b="1" dirty="0" smtClean="0"/>
              <a:t>Vs. 1-3  </a:t>
            </a:r>
            <a:r>
              <a:rPr lang="en-US" dirty="0" smtClean="0"/>
              <a:t>After Ehud is dead</a:t>
            </a:r>
          </a:p>
          <a:p>
            <a:r>
              <a:rPr lang="en-US" dirty="0" smtClean="0"/>
              <a:t>The land had been undisturbed for 80 years</a:t>
            </a:r>
          </a:p>
          <a:p>
            <a:r>
              <a:rPr lang="en-US" dirty="0" smtClean="0"/>
              <a:t>Israel again did evil in the sight of the Lord</a:t>
            </a:r>
          </a:p>
          <a:p>
            <a:r>
              <a:rPr lang="en-US" dirty="0" smtClean="0"/>
              <a:t>The enemy, this time was WITHIN the land</a:t>
            </a:r>
          </a:p>
          <a:p>
            <a:r>
              <a:rPr lang="en-US" dirty="0" err="1" smtClean="0"/>
              <a:t>Jabin</a:t>
            </a:r>
            <a:r>
              <a:rPr lang="en-US" dirty="0" smtClean="0"/>
              <a:t> reigned in </a:t>
            </a:r>
            <a:r>
              <a:rPr lang="en-US" dirty="0" err="1" smtClean="0"/>
              <a:t>Hazor</a:t>
            </a:r>
            <a:r>
              <a:rPr lang="en-US" dirty="0" smtClean="0"/>
              <a:t> with severe cruelty and oppressed Israel for 20 years</a:t>
            </a:r>
          </a:p>
          <a:p>
            <a:r>
              <a:rPr lang="en-US" dirty="0" err="1" smtClean="0"/>
              <a:t>Sisera</a:t>
            </a:r>
            <a:r>
              <a:rPr lang="en-US" dirty="0" smtClean="0"/>
              <a:t>, commander of the army, had 900 iron chariots (</a:t>
            </a:r>
            <a:r>
              <a:rPr lang="en-US" b="1" dirty="0" smtClean="0"/>
              <a:t>1:19</a:t>
            </a:r>
            <a:r>
              <a:rPr lang="en-US" dirty="0" smtClean="0"/>
              <a:t> Judah could not drive out….)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Judges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1901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Cycle of Israel:</a:t>
            </a:r>
          </a:p>
          <a:p>
            <a:r>
              <a:rPr lang="en-US" dirty="0" smtClean="0"/>
              <a:t>Israel did evil</a:t>
            </a:r>
          </a:p>
          <a:p>
            <a:r>
              <a:rPr lang="en-US" dirty="0" smtClean="0"/>
              <a:t>The Lord sold Israel to an enemy</a:t>
            </a:r>
          </a:p>
          <a:p>
            <a:r>
              <a:rPr lang="en-US" dirty="0" smtClean="0"/>
              <a:t>Israel cried to the Lord</a:t>
            </a:r>
          </a:p>
          <a:p>
            <a:r>
              <a:rPr lang="en-US" dirty="0" smtClean="0"/>
              <a:t>The Lord raised up a judge</a:t>
            </a:r>
          </a:p>
          <a:p>
            <a:r>
              <a:rPr lang="en-US" dirty="0" smtClean="0"/>
              <a:t>In Judges 4 God raises up a woman</a:t>
            </a:r>
          </a:p>
          <a:p>
            <a:r>
              <a:rPr lang="en-US" dirty="0" smtClean="0"/>
              <a:t>There had not been a woman who led Israel up to this point in their history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Judges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5012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Deborah</a:t>
            </a:r>
            <a:r>
              <a:rPr lang="en-US" dirty="0" smtClean="0"/>
              <a:t> was a prophetess who lived in the hill country of Ephraim (her tribe?)  South</a:t>
            </a:r>
          </a:p>
          <a:p>
            <a:r>
              <a:rPr lang="en-US" dirty="0" smtClean="0"/>
              <a:t>The people of Israel would come to her for judgments</a:t>
            </a:r>
          </a:p>
          <a:p>
            <a:r>
              <a:rPr lang="en-US" dirty="0" smtClean="0"/>
              <a:t>She called Barak from </a:t>
            </a:r>
            <a:r>
              <a:rPr lang="en-US" dirty="0" err="1" smtClean="0"/>
              <a:t>Kedesh-naphatli</a:t>
            </a:r>
            <a:r>
              <a:rPr lang="en-US" dirty="0"/>
              <a:t> </a:t>
            </a:r>
            <a:r>
              <a:rPr lang="en-US" dirty="0" smtClean="0"/>
              <a:t>(North) and told him God’s command for him</a:t>
            </a:r>
          </a:p>
          <a:p>
            <a:r>
              <a:rPr lang="en-US" dirty="0" smtClean="0"/>
              <a:t>“Take 10,000 men and go to Mt. Tabor; the Lord will draw out </a:t>
            </a:r>
            <a:r>
              <a:rPr lang="en-US" dirty="0" err="1" smtClean="0"/>
              <a:t>Sisera</a:t>
            </a:r>
            <a:r>
              <a:rPr lang="en-US" dirty="0" smtClean="0"/>
              <a:t> and give him to you”</a:t>
            </a:r>
          </a:p>
          <a:p>
            <a:r>
              <a:rPr lang="en-US" dirty="0" smtClean="0"/>
              <a:t>Barak would not go without Deborah </a:t>
            </a:r>
          </a:p>
          <a:p>
            <a:r>
              <a:rPr lang="en-US" dirty="0" smtClean="0"/>
              <a:t>So the honor would go to a woman (Jael)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“Main Characters in Judges”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815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Heber the </a:t>
            </a:r>
            <a:r>
              <a:rPr lang="en-US" dirty="0" err="1" smtClean="0"/>
              <a:t>Kenite</a:t>
            </a:r>
            <a:r>
              <a:rPr lang="en-US" dirty="0" smtClean="0"/>
              <a:t> had separated from the other </a:t>
            </a:r>
            <a:r>
              <a:rPr lang="en-US" dirty="0" err="1" smtClean="0"/>
              <a:t>Kenites</a:t>
            </a:r>
            <a:r>
              <a:rPr lang="en-US" dirty="0" smtClean="0"/>
              <a:t> and lived at </a:t>
            </a:r>
            <a:r>
              <a:rPr lang="en-US" dirty="0" err="1" smtClean="0"/>
              <a:t>Zaanannim</a:t>
            </a:r>
            <a:r>
              <a:rPr lang="en-US" dirty="0" smtClean="0"/>
              <a:t> near </a:t>
            </a:r>
            <a:r>
              <a:rPr lang="en-US" dirty="0" err="1" smtClean="0"/>
              <a:t>Kedesh</a:t>
            </a:r>
            <a:endParaRPr lang="en-US" dirty="0" smtClean="0"/>
          </a:p>
          <a:p>
            <a:r>
              <a:rPr lang="en-US" b="1" dirty="0" smtClean="0"/>
              <a:t>Judg. 1:16</a:t>
            </a:r>
            <a:r>
              <a:rPr lang="en-US" dirty="0" smtClean="0"/>
              <a:t> “…lived with the people but didn’t drive them out….”</a:t>
            </a:r>
          </a:p>
          <a:p>
            <a:r>
              <a:rPr lang="en-US" dirty="0" err="1" smtClean="0"/>
              <a:t>Kedesh</a:t>
            </a:r>
            <a:r>
              <a:rPr lang="en-US" dirty="0" smtClean="0"/>
              <a:t> was near where the battle was being fought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Heber the </a:t>
            </a:r>
            <a:r>
              <a:rPr lang="en-US" dirty="0" err="1" smtClean="0"/>
              <a:t>Kenite</a:t>
            </a:r>
            <a:r>
              <a:rPr lang="en-US" dirty="0" smtClean="0"/>
              <a:t>   vs. 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855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Sisera</a:t>
            </a:r>
            <a:r>
              <a:rPr lang="en-US" dirty="0" smtClean="0"/>
              <a:t>, with ALL his army and 900 chariots met Barak in battle at the </a:t>
            </a:r>
            <a:r>
              <a:rPr lang="en-US" dirty="0" err="1" smtClean="0"/>
              <a:t>Kishon</a:t>
            </a:r>
            <a:r>
              <a:rPr lang="en-US" dirty="0" smtClean="0"/>
              <a:t> River</a:t>
            </a:r>
          </a:p>
          <a:p>
            <a:r>
              <a:rPr lang="en-US" dirty="0" smtClean="0"/>
              <a:t>ALL of the Canaanites fell to Israel</a:t>
            </a:r>
          </a:p>
          <a:p>
            <a:r>
              <a:rPr lang="en-US" dirty="0" smtClean="0"/>
              <a:t>Not ONE MAN was left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LORD</a:t>
            </a:r>
            <a:r>
              <a:rPr lang="en-US" dirty="0" smtClean="0"/>
              <a:t> routed </a:t>
            </a:r>
            <a:r>
              <a:rPr lang="en-US" dirty="0" err="1" smtClean="0"/>
              <a:t>Sisera</a:t>
            </a:r>
            <a:r>
              <a:rPr lang="en-US" dirty="0" smtClean="0"/>
              <a:t> and all his army and chariots with the edge of the sword before Barak  </a:t>
            </a:r>
            <a:r>
              <a:rPr lang="en-US" b="1" dirty="0" smtClean="0"/>
              <a:t>vs. 15</a:t>
            </a:r>
          </a:p>
          <a:p>
            <a:r>
              <a:rPr lang="en-US" b="1" dirty="0" smtClean="0"/>
              <a:t>5:8</a:t>
            </a:r>
            <a:r>
              <a:rPr lang="en-US" dirty="0" smtClean="0"/>
              <a:t> Not a shield or spear was seen among 40,000 in Israel</a:t>
            </a:r>
          </a:p>
          <a:p>
            <a:r>
              <a:rPr lang="en-US" b="1" dirty="0" smtClean="0"/>
              <a:t>4:10</a:t>
            </a:r>
            <a:r>
              <a:rPr lang="en-US" dirty="0" smtClean="0"/>
              <a:t> Barak’s army was only 10,000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Judges 4:12-16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2640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Sisera</a:t>
            </a:r>
            <a:r>
              <a:rPr lang="en-US" dirty="0" smtClean="0"/>
              <a:t> fled from battle on foot to Heber’s tent</a:t>
            </a:r>
          </a:p>
          <a:p>
            <a:r>
              <a:rPr lang="en-US" b="1" dirty="0" smtClean="0"/>
              <a:t>Peace</a:t>
            </a:r>
            <a:r>
              <a:rPr lang="en-US" dirty="0" smtClean="0"/>
              <a:t> between Heber and </a:t>
            </a:r>
            <a:r>
              <a:rPr lang="en-US" dirty="0" err="1" smtClean="0"/>
              <a:t>Jabin</a:t>
            </a:r>
            <a:r>
              <a:rPr lang="en-US" dirty="0" smtClean="0"/>
              <a:t> (</a:t>
            </a:r>
            <a:r>
              <a:rPr lang="en-US" b="1" dirty="0" smtClean="0"/>
              <a:t>vs. 11</a:t>
            </a:r>
            <a:r>
              <a:rPr lang="en-US" dirty="0" smtClean="0"/>
              <a:t>)</a:t>
            </a:r>
          </a:p>
          <a:p>
            <a:r>
              <a:rPr lang="en-US" dirty="0" smtClean="0"/>
              <a:t>Jael goes out to meet </a:t>
            </a:r>
            <a:r>
              <a:rPr lang="en-US" dirty="0" err="1" smtClean="0"/>
              <a:t>Sisera</a:t>
            </a:r>
            <a:r>
              <a:rPr lang="en-US" dirty="0" smtClean="0"/>
              <a:t> and invites him in to her tent for safety</a:t>
            </a:r>
          </a:p>
          <a:p>
            <a:r>
              <a:rPr lang="en-US" dirty="0" smtClean="0"/>
              <a:t>Jael killed </a:t>
            </a:r>
            <a:r>
              <a:rPr lang="en-US" dirty="0" err="1" smtClean="0"/>
              <a:t>Sisera</a:t>
            </a:r>
            <a:r>
              <a:rPr lang="en-US" dirty="0" smtClean="0"/>
              <a:t> with a tent peg; her weapon</a:t>
            </a:r>
          </a:p>
          <a:p>
            <a:r>
              <a:rPr lang="en-US" dirty="0" smtClean="0"/>
              <a:t>Jael is the woman who got the honor for killing Israel’s enemy  (</a:t>
            </a:r>
            <a:r>
              <a:rPr lang="en-US" b="1" dirty="0" smtClean="0"/>
              <a:t>vs. 9</a:t>
            </a:r>
            <a:r>
              <a:rPr lang="en-US" dirty="0" smtClean="0"/>
              <a:t>)</a:t>
            </a:r>
          </a:p>
          <a:p>
            <a:r>
              <a:rPr lang="en-US" dirty="0" smtClean="0"/>
              <a:t>God subdued </a:t>
            </a:r>
            <a:r>
              <a:rPr lang="en-US" dirty="0" err="1" smtClean="0"/>
              <a:t>Jabin</a:t>
            </a:r>
            <a:endParaRPr lang="en-US" dirty="0" smtClean="0"/>
          </a:p>
          <a:p>
            <a:r>
              <a:rPr lang="en-US" dirty="0" smtClean="0"/>
              <a:t>Israel pressed him harder and harder until he was destroyed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Judges 4:17-24  Jael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365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Possible Theme: Deborah and Barak’s song</a:t>
            </a:r>
          </a:p>
          <a:p>
            <a:r>
              <a:rPr lang="en-US" b="1" dirty="0" smtClean="0"/>
              <a:t>Purpose</a:t>
            </a:r>
            <a:r>
              <a:rPr lang="en-US" dirty="0" smtClean="0"/>
              <a:t> of this chapter: provides details of the times of the battle and gives a song of praise and blessing to the Lord for His deliverance</a:t>
            </a:r>
          </a:p>
          <a:p>
            <a:r>
              <a:rPr lang="en-US" dirty="0" smtClean="0"/>
              <a:t>The leaders led and the people volunteered, offered themselves willingly</a:t>
            </a:r>
          </a:p>
          <a:p>
            <a:r>
              <a:rPr lang="en-US" b="1" dirty="0" smtClean="0"/>
              <a:t>Heb. 11:32-34 </a:t>
            </a:r>
            <a:r>
              <a:rPr lang="en-US" dirty="0" smtClean="0"/>
              <a:t>From weakness he was strong</a:t>
            </a:r>
          </a:p>
          <a:p>
            <a:r>
              <a:rPr lang="en-US" dirty="0" smtClean="0"/>
              <a:t>God was remembered for His deliverance at Mt. Sinai, and for earthquakes, clouds and rain against </a:t>
            </a:r>
            <a:r>
              <a:rPr lang="en-US" dirty="0" err="1" smtClean="0"/>
              <a:t>Sisera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Judges 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471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Times just BEFORE the battle:</a:t>
            </a:r>
          </a:p>
          <a:p>
            <a:r>
              <a:rPr lang="en-US" dirty="0" smtClean="0"/>
              <a:t>Days of </a:t>
            </a:r>
            <a:r>
              <a:rPr lang="en-US" dirty="0" err="1" smtClean="0"/>
              <a:t>Shamgar</a:t>
            </a:r>
            <a:r>
              <a:rPr lang="en-US" dirty="0" smtClean="0"/>
              <a:t> were the same as the days of Jael</a:t>
            </a:r>
          </a:p>
          <a:p>
            <a:r>
              <a:rPr lang="en-US" dirty="0" smtClean="0"/>
              <a:t>So much fear of highway travel that people found other ways to get from one place to another</a:t>
            </a:r>
          </a:p>
          <a:p>
            <a:r>
              <a:rPr lang="en-US" dirty="0" smtClean="0"/>
              <a:t>No village life, peasantry, because of fear</a:t>
            </a:r>
          </a:p>
          <a:p>
            <a:r>
              <a:rPr lang="en-US" dirty="0" smtClean="0"/>
              <a:t>New gods, war and oppression  </a:t>
            </a:r>
            <a:r>
              <a:rPr lang="en-US" b="1" dirty="0" smtClean="0"/>
              <a:t>vs. 8</a:t>
            </a:r>
          </a:p>
          <a:p>
            <a:r>
              <a:rPr lang="en-US" dirty="0" smtClean="0"/>
              <a:t>No weapon among 40,000 in Israel </a:t>
            </a:r>
            <a:r>
              <a:rPr lang="en-US" b="1" dirty="0" smtClean="0"/>
              <a:t>vs. 8</a:t>
            </a:r>
          </a:p>
          <a:p>
            <a:r>
              <a:rPr lang="en-US" dirty="0" smtClean="0"/>
              <a:t>Fear and enslavement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Judges 5:6-8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3088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94</TotalTime>
  <Words>1118</Words>
  <Application>Microsoft Office PowerPoint</Application>
  <PresentationFormat>On-screen Show (4:3)</PresentationFormat>
  <Paragraphs>115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Concourse</vt:lpstr>
      <vt:lpstr>Judges</vt:lpstr>
      <vt:lpstr>Judges 4</vt:lpstr>
      <vt:lpstr>Judges 4</vt:lpstr>
      <vt:lpstr>“Main Characters in Judges”</vt:lpstr>
      <vt:lpstr>Heber the Kenite   vs. 11</vt:lpstr>
      <vt:lpstr>Judges 4:12-16</vt:lpstr>
      <vt:lpstr>Judges 4:17-24  Jael</vt:lpstr>
      <vt:lpstr>Judges 5</vt:lpstr>
      <vt:lpstr>Judges 5:6-8</vt:lpstr>
      <vt:lpstr>Judges 5:9-13</vt:lpstr>
      <vt:lpstr>Judges 5:14-18</vt:lpstr>
      <vt:lpstr>Judges 5:19-23</vt:lpstr>
      <vt:lpstr>Judges 5:24-27</vt:lpstr>
      <vt:lpstr>Judges 5:28-31</vt:lpstr>
      <vt:lpstr>Other Women in Scripture</vt:lpstr>
      <vt:lpstr>Other Women in Scripture</vt:lpstr>
      <vt:lpstr>Application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Judges</dc:title>
  <dc:creator>Jenny Goins</dc:creator>
  <cp:lastModifiedBy>Jenny Goins</cp:lastModifiedBy>
  <cp:revision>30</cp:revision>
  <dcterms:created xsi:type="dcterms:W3CDTF">2020-02-12T11:26:00Z</dcterms:created>
  <dcterms:modified xsi:type="dcterms:W3CDTF">2020-02-13T14:12:27Z</dcterms:modified>
</cp:coreProperties>
</file>