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5D346C-5203-4BD2-99DA-76CCEB3BAD1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1660044-E3BE-4CE3-9292-C9350416FC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66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did not allow anyone to cross the fords of the Jordan  </a:t>
            </a:r>
            <a:r>
              <a:rPr lang="en-US" b="1" dirty="0" smtClean="0"/>
              <a:t>vs. 28</a:t>
            </a:r>
          </a:p>
          <a:p>
            <a:r>
              <a:rPr lang="en-US" dirty="0" smtClean="0"/>
              <a:t>The land “was undisturbed”, it had peace, for 80 years</a:t>
            </a:r>
          </a:p>
          <a:p>
            <a:r>
              <a:rPr lang="en-US" dirty="0" smtClean="0"/>
              <a:t>Ehud probably lived all of those 80 years because once the judge died, Israel went back to their cycle of sin</a:t>
            </a:r>
          </a:p>
          <a:p>
            <a:r>
              <a:rPr lang="en-US" dirty="0" smtClean="0"/>
              <a:t>Again, same cycle over and over again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3:28-30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7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Shamgar</a:t>
            </a:r>
            <a:r>
              <a:rPr lang="en-US" dirty="0" smtClean="0"/>
              <a:t>, son of </a:t>
            </a:r>
            <a:r>
              <a:rPr lang="en-US" dirty="0" err="1" smtClean="0"/>
              <a:t>Anath</a:t>
            </a:r>
            <a:r>
              <a:rPr lang="en-US" dirty="0" smtClean="0"/>
              <a:t>. </a:t>
            </a:r>
            <a:r>
              <a:rPr lang="en-US" dirty="0" err="1" smtClean="0"/>
              <a:t>Anath</a:t>
            </a:r>
            <a:r>
              <a:rPr lang="en-US" dirty="0" smtClean="0"/>
              <a:t> was a Canaanite goddess so he could have been the result of an Israelite/Canaanite marriage</a:t>
            </a:r>
          </a:p>
          <a:p>
            <a:r>
              <a:rPr lang="en-US" dirty="0" smtClean="0"/>
              <a:t>Enemy was the Philistines, the people who lived WITH Israel in Canaan, who should have been destroyed</a:t>
            </a:r>
          </a:p>
          <a:p>
            <a:r>
              <a:rPr lang="en-US" dirty="0" smtClean="0"/>
              <a:t>He killed 600 Philistines with an </a:t>
            </a:r>
            <a:r>
              <a:rPr lang="en-US" dirty="0" err="1" smtClean="0"/>
              <a:t>oxgoad</a:t>
            </a:r>
            <a:endParaRPr lang="en-US" dirty="0" smtClean="0"/>
          </a:p>
          <a:p>
            <a:r>
              <a:rPr lang="en-US" b="1" dirty="0" smtClean="0"/>
              <a:t>Judg. 4</a:t>
            </a:r>
            <a:r>
              <a:rPr lang="en-US" dirty="0" smtClean="0"/>
              <a:t> During the time of Jael, a woman, who killed </a:t>
            </a:r>
            <a:r>
              <a:rPr lang="en-US" dirty="0" err="1" smtClean="0"/>
              <a:t>Sisera</a:t>
            </a:r>
            <a:endParaRPr lang="en-US" dirty="0" smtClean="0"/>
          </a:p>
          <a:p>
            <a:r>
              <a:rPr lang="en-US" b="1" dirty="0" smtClean="0"/>
              <a:t>Judg. 5:6 </a:t>
            </a:r>
            <a:r>
              <a:rPr lang="en-US" dirty="0" smtClean="0"/>
              <a:t>People traveled very rarely and then in fear because of the oppression of the Philistines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3:31  </a:t>
            </a:r>
            <a:r>
              <a:rPr lang="en-US" dirty="0" err="1" smtClean="0"/>
              <a:t>Shamgar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4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has chosen the foolish things of the world to shame the wise</a:t>
            </a:r>
          </a:p>
          <a:p>
            <a:r>
              <a:rPr lang="en-US" dirty="0" smtClean="0"/>
              <a:t>God has chosen the weak things of the world to shame the THINGS which are strong</a:t>
            </a:r>
          </a:p>
          <a:p>
            <a:r>
              <a:rPr lang="en-US" dirty="0" smtClean="0"/>
              <a:t>Let him who boasts, boast in the Lord</a:t>
            </a:r>
          </a:p>
          <a:p>
            <a:r>
              <a:rPr lang="en-US" dirty="0" smtClean="0"/>
              <a:t>Paul came, determined to know nothing among them but Jesus Christ, and Him crucified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Cor. 1:26-2:5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34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Matt. 1 </a:t>
            </a:r>
            <a:r>
              <a:rPr lang="en-US" dirty="0" smtClean="0"/>
              <a:t>and </a:t>
            </a:r>
            <a:r>
              <a:rPr lang="en-US" b="1" dirty="0" smtClean="0"/>
              <a:t>John 8</a:t>
            </a:r>
            <a:r>
              <a:rPr lang="en-US" dirty="0" smtClean="0"/>
              <a:t>  Jesus sets free from slavery to sin, those who believe in Him</a:t>
            </a:r>
          </a:p>
          <a:p>
            <a:r>
              <a:rPr lang="en-US" b="1" dirty="0" smtClean="0"/>
              <a:t>Rom. 6 </a:t>
            </a:r>
            <a:r>
              <a:rPr lang="en-US" dirty="0" smtClean="0"/>
              <a:t>Believers cannot still live in sin</a:t>
            </a:r>
          </a:p>
          <a:p>
            <a:r>
              <a:rPr lang="en-US" dirty="0" smtClean="0"/>
              <a:t>We are raised to walk in newness of life</a:t>
            </a:r>
          </a:p>
          <a:p>
            <a:r>
              <a:rPr lang="en-US" dirty="0" smtClean="0"/>
              <a:t>When believers sin, it is a choice</a:t>
            </a:r>
          </a:p>
          <a:p>
            <a:r>
              <a:rPr lang="en-US" dirty="0" smtClean="0"/>
              <a:t>Sin is not master over Christians. Before salvation, it was, but at salvation we became slaves to righteousness</a:t>
            </a:r>
          </a:p>
          <a:p>
            <a:r>
              <a:rPr lang="en-US" dirty="0" smtClean="0"/>
              <a:t>It is not possible for believers to continue to live in sin </a:t>
            </a:r>
            <a:r>
              <a:rPr lang="en-US" i="1" dirty="0" smtClean="0"/>
              <a:t>as a habit of life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John 5:2-5 </a:t>
            </a:r>
            <a:r>
              <a:rPr lang="en-US" dirty="0" smtClean="0"/>
              <a:t>Keeping the Lord’s commandments is not burdensome; it shows love for Him and His children</a:t>
            </a:r>
          </a:p>
          <a:p>
            <a:r>
              <a:rPr lang="en-US" b="1" dirty="0" smtClean="0"/>
              <a:t>Heb. 12:1-4 </a:t>
            </a:r>
            <a:r>
              <a:rPr lang="en-US" dirty="0" smtClean="0"/>
              <a:t>We are to run with endurance the race set before us and not become entangled in sin</a:t>
            </a:r>
          </a:p>
          <a:p>
            <a:r>
              <a:rPr lang="en-US" b="1" dirty="0" smtClean="0"/>
              <a:t>Ex. 34:11-16 </a:t>
            </a:r>
            <a:r>
              <a:rPr lang="en-US" dirty="0" smtClean="0"/>
              <a:t>Their enemies became thorns and snares because they chose to make covenants with them, instead of completely driving them out and destroying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15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Was it possible for the cycle to stop?</a:t>
            </a:r>
          </a:p>
          <a:p>
            <a:r>
              <a:rPr lang="en-US" b="1" dirty="0" smtClean="0"/>
              <a:t>Jud. 2:19 </a:t>
            </a:r>
            <a:r>
              <a:rPr lang="en-US" dirty="0" smtClean="0"/>
              <a:t>They did not abandon their practices or stubborn ways</a:t>
            </a:r>
          </a:p>
          <a:p>
            <a:r>
              <a:rPr lang="en-US" dirty="0" smtClean="0"/>
              <a:t>Abandon: </a:t>
            </a:r>
            <a:r>
              <a:rPr lang="en-US" dirty="0" err="1" smtClean="0"/>
              <a:t>naphal</a:t>
            </a:r>
            <a:r>
              <a:rPr lang="en-US" dirty="0" smtClean="0"/>
              <a:t> – to fall, lie, bring down, abandon, deserted, defected, overthrow, overwhelm or throw down</a:t>
            </a:r>
          </a:p>
          <a:p>
            <a:r>
              <a:rPr lang="en-US" dirty="0" smtClean="0"/>
              <a:t>Can WE stop the cycle of the sin that so easily entangles us?</a:t>
            </a:r>
          </a:p>
          <a:p>
            <a:r>
              <a:rPr lang="en-US" dirty="0" smtClean="0"/>
              <a:t>Will WE abandon our practices and stubborn ways that allow that sin to entangle us?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28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Joshua is dead and Israel has conquered the land of Canaan</a:t>
            </a:r>
          </a:p>
          <a:p>
            <a:r>
              <a:rPr lang="en-US" dirty="0" smtClean="0"/>
              <a:t>Israel has NOT continued to drive out the enemies from their land</a:t>
            </a:r>
          </a:p>
          <a:p>
            <a:r>
              <a:rPr lang="en-US" dirty="0" smtClean="0"/>
              <a:t>Some Canaanites have been allowed to stay in the land. Israel, therefore, disobeyed the Lord</a:t>
            </a:r>
          </a:p>
          <a:p>
            <a:r>
              <a:rPr lang="en-US" dirty="0" smtClean="0"/>
              <a:t>After Joshua and the elders died, Israel forsook the Lord and turned to idolatry</a:t>
            </a:r>
          </a:p>
          <a:p>
            <a:r>
              <a:rPr lang="en-US" dirty="0" smtClean="0"/>
              <a:t>A generation arose that did not know God or the things He did for Israel</a:t>
            </a:r>
          </a:p>
          <a:p>
            <a:r>
              <a:rPr lang="en-US" dirty="0" smtClean="0"/>
              <a:t>Every man did what was right in his own eyes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9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Israel did evil, forsook the Lord, served other gods</a:t>
            </a:r>
          </a:p>
          <a:p>
            <a:r>
              <a:rPr lang="en-US" dirty="0" smtClean="0"/>
              <a:t>The Lord’s anger burned against them</a:t>
            </a:r>
          </a:p>
          <a:p>
            <a:r>
              <a:rPr lang="en-US" dirty="0" smtClean="0"/>
              <a:t>He gives them over to their enemies</a:t>
            </a:r>
          </a:p>
          <a:p>
            <a:r>
              <a:rPr lang="en-US" dirty="0" smtClean="0"/>
              <a:t>Israel cries out to the Lord in their distress</a:t>
            </a:r>
          </a:p>
          <a:p>
            <a:r>
              <a:rPr lang="en-US" dirty="0" smtClean="0"/>
              <a:t>He raises up a judge to deliver them</a:t>
            </a:r>
          </a:p>
          <a:p>
            <a:r>
              <a:rPr lang="en-US" dirty="0" smtClean="0"/>
              <a:t>After the judge dies, Israel again does evil and the cycle starts all over again</a:t>
            </a:r>
          </a:p>
          <a:p>
            <a:r>
              <a:rPr lang="en-US" dirty="0" smtClean="0"/>
              <a:t>This lasts for over 300 years</a:t>
            </a:r>
          </a:p>
          <a:p>
            <a:r>
              <a:rPr lang="en-US" dirty="0" smtClean="0"/>
              <a:t>Before there were kings in Israel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7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Possible theme: </a:t>
            </a:r>
            <a:r>
              <a:rPr lang="en-US" dirty="0" smtClean="0"/>
              <a:t>3 Judges: </a:t>
            </a:r>
            <a:r>
              <a:rPr lang="en-US" dirty="0" err="1" smtClean="0"/>
              <a:t>Othniel</a:t>
            </a:r>
            <a:r>
              <a:rPr lang="en-US" dirty="0" smtClean="0"/>
              <a:t>, Ehud, and </a:t>
            </a:r>
            <a:r>
              <a:rPr lang="en-US" dirty="0" err="1" smtClean="0"/>
              <a:t>Shamgar</a:t>
            </a:r>
            <a:endParaRPr lang="en-US" dirty="0" smtClean="0"/>
          </a:p>
          <a:p>
            <a:r>
              <a:rPr lang="en-US" b="1" dirty="0" smtClean="0"/>
              <a:t>Judg. 2:21-3:4 </a:t>
            </a:r>
            <a:r>
              <a:rPr lang="en-US" dirty="0" smtClean="0"/>
              <a:t>Reasons the Lord left some of the nations after Joshua</a:t>
            </a:r>
          </a:p>
          <a:p>
            <a:r>
              <a:rPr lang="en-US" b="1" dirty="0" smtClean="0"/>
              <a:t>#1</a:t>
            </a:r>
            <a:r>
              <a:rPr lang="en-US" dirty="0" smtClean="0"/>
              <a:t>  To test Israel, to see if they would obey Him, or not</a:t>
            </a:r>
          </a:p>
          <a:p>
            <a:r>
              <a:rPr lang="en-US" b="1" dirty="0" smtClean="0"/>
              <a:t>#2</a:t>
            </a:r>
            <a:r>
              <a:rPr lang="en-US" dirty="0" smtClean="0"/>
              <a:t> To teach war to those generations who came after the conquests of Joshua</a:t>
            </a:r>
          </a:p>
          <a:p>
            <a:r>
              <a:rPr lang="en-US" b="1" dirty="0" smtClean="0"/>
              <a:t>Nations left: </a:t>
            </a:r>
            <a:r>
              <a:rPr lang="en-US" dirty="0" smtClean="0"/>
              <a:t>5 Lords of the Philistines, Canaanites, </a:t>
            </a:r>
            <a:r>
              <a:rPr lang="en-US" dirty="0" err="1" smtClean="0"/>
              <a:t>Sidonians</a:t>
            </a:r>
            <a:r>
              <a:rPr lang="en-US" dirty="0" smtClean="0"/>
              <a:t> and </a:t>
            </a:r>
            <a:r>
              <a:rPr lang="en-US" dirty="0" err="1" smtClean="0"/>
              <a:t>Hivites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36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Results of those nations living in the land:</a:t>
            </a:r>
          </a:p>
          <a:p>
            <a:r>
              <a:rPr lang="en-US" dirty="0" smtClean="0"/>
              <a:t>Israel lived among the </a:t>
            </a:r>
            <a:r>
              <a:rPr lang="en-US" dirty="0" err="1" smtClean="0"/>
              <a:t>Canannites</a:t>
            </a:r>
            <a:r>
              <a:rPr lang="en-US" dirty="0" smtClean="0"/>
              <a:t>  </a:t>
            </a:r>
            <a:r>
              <a:rPr lang="en-US" b="1" dirty="0" smtClean="0"/>
              <a:t>vs. 5</a:t>
            </a:r>
          </a:p>
          <a:p>
            <a:r>
              <a:rPr lang="en-US" dirty="0" smtClean="0"/>
              <a:t>Israel took the Canaanites’ daughters as wives for their sons  </a:t>
            </a:r>
            <a:r>
              <a:rPr lang="en-US" b="1" dirty="0" smtClean="0"/>
              <a:t>vs. 6</a:t>
            </a:r>
          </a:p>
          <a:p>
            <a:r>
              <a:rPr lang="en-US" dirty="0" smtClean="0"/>
              <a:t>Israel gave their daughters to the sons of the nations  </a:t>
            </a:r>
            <a:r>
              <a:rPr lang="en-US" b="1" dirty="0" smtClean="0"/>
              <a:t>vs.6</a:t>
            </a:r>
          </a:p>
          <a:p>
            <a:r>
              <a:rPr lang="en-US" dirty="0" smtClean="0"/>
              <a:t>Israel served the gods of the Canaanites  </a:t>
            </a:r>
            <a:r>
              <a:rPr lang="en-US" b="1" dirty="0" smtClean="0"/>
              <a:t>vs. 6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3:4-6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1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Cushan-rishathaim</a:t>
            </a:r>
            <a:r>
              <a:rPr lang="en-US" dirty="0" smtClean="0"/>
              <a:t>, king of Mesopotamia, made Israel forced labor for 8 years  </a:t>
            </a:r>
            <a:r>
              <a:rPr lang="en-US" b="1" dirty="0" smtClean="0"/>
              <a:t>vs. 8</a:t>
            </a:r>
          </a:p>
          <a:p>
            <a:r>
              <a:rPr lang="en-US" dirty="0" smtClean="0"/>
              <a:t>Israel cried to the Lord, He raised up a deliverer   </a:t>
            </a:r>
            <a:r>
              <a:rPr lang="en-US" b="1" dirty="0" smtClean="0"/>
              <a:t>vs. 9</a:t>
            </a:r>
          </a:p>
          <a:p>
            <a:r>
              <a:rPr lang="en-US" dirty="0" err="1" smtClean="0"/>
              <a:t>Othniel</a:t>
            </a:r>
            <a:r>
              <a:rPr lang="en-US" dirty="0" smtClean="0"/>
              <a:t> was Caleb’s nephew and became his son-in-law (think he told the stories to </a:t>
            </a:r>
            <a:r>
              <a:rPr lang="en-US" dirty="0" err="1" smtClean="0"/>
              <a:t>Othniel</a:t>
            </a:r>
            <a:r>
              <a:rPr lang="en-US" dirty="0" smtClean="0"/>
              <a:t>?)</a:t>
            </a:r>
          </a:p>
          <a:p>
            <a:r>
              <a:rPr lang="en-US" dirty="0" smtClean="0"/>
              <a:t>He conquered </a:t>
            </a:r>
            <a:r>
              <a:rPr lang="en-US" dirty="0" err="1" smtClean="0"/>
              <a:t>Kiriath-sepher</a:t>
            </a:r>
            <a:r>
              <a:rPr lang="en-US" dirty="0" smtClean="0"/>
              <a:t> and married </a:t>
            </a:r>
            <a:r>
              <a:rPr lang="en-US" dirty="0" err="1" smtClean="0"/>
              <a:t>Achsah</a:t>
            </a:r>
            <a:r>
              <a:rPr lang="en-US" dirty="0" smtClean="0"/>
              <a:t>, Caleb’s daughter</a:t>
            </a:r>
          </a:p>
          <a:p>
            <a:r>
              <a:rPr lang="en-US" dirty="0" smtClean="0"/>
              <a:t>The Spirit of the Lord came upon </a:t>
            </a:r>
            <a:r>
              <a:rPr lang="en-US" dirty="0" err="1" smtClean="0"/>
              <a:t>Othniel</a:t>
            </a:r>
            <a:r>
              <a:rPr lang="en-US" dirty="0" smtClean="0"/>
              <a:t> </a:t>
            </a:r>
            <a:r>
              <a:rPr lang="en-US" b="1" dirty="0" smtClean="0"/>
              <a:t>vs.10</a:t>
            </a:r>
            <a:r>
              <a:rPr lang="en-US" dirty="0" smtClean="0"/>
              <a:t> </a:t>
            </a:r>
          </a:p>
          <a:p>
            <a:pPr marL="109728" indent="0">
              <a:buNone/>
            </a:pP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3:7-10  </a:t>
            </a:r>
            <a:r>
              <a:rPr lang="en-US" dirty="0" err="1" smtClean="0"/>
              <a:t>Othniel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83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Othniel</a:t>
            </a:r>
            <a:r>
              <a:rPr lang="en-US" dirty="0" smtClean="0"/>
              <a:t> was a warrior who delivered Israel from the king of Mesopotamia</a:t>
            </a:r>
          </a:p>
          <a:p>
            <a:r>
              <a:rPr lang="en-US" dirty="0" smtClean="0"/>
              <a:t>Israel had rest for 40 years because of him</a:t>
            </a:r>
          </a:p>
          <a:p>
            <a:r>
              <a:rPr lang="en-US" dirty="0" smtClean="0"/>
              <a:t>8 years of suffering; 40 years of rest</a:t>
            </a:r>
          </a:p>
          <a:p>
            <a:r>
              <a:rPr lang="en-US" dirty="0" err="1" smtClean="0"/>
              <a:t>Othniel</a:t>
            </a:r>
            <a:r>
              <a:rPr lang="en-US" dirty="0" smtClean="0"/>
              <a:t> would have been alive for all of those 40 years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3:11  </a:t>
            </a:r>
            <a:r>
              <a:rPr lang="en-US" dirty="0" err="1" smtClean="0"/>
              <a:t>Othniel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2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Israel did evil again  </a:t>
            </a:r>
            <a:r>
              <a:rPr lang="en-US" b="1" dirty="0" smtClean="0"/>
              <a:t>vs. 12</a:t>
            </a:r>
          </a:p>
          <a:p>
            <a:r>
              <a:rPr lang="en-US" dirty="0" smtClean="0"/>
              <a:t>Lord strengthened </a:t>
            </a:r>
            <a:r>
              <a:rPr lang="en-US" dirty="0" err="1" smtClean="0"/>
              <a:t>Eglon</a:t>
            </a:r>
            <a:r>
              <a:rPr lang="en-US" dirty="0" smtClean="0"/>
              <a:t>, king of Moab, against Israel</a:t>
            </a:r>
          </a:p>
          <a:p>
            <a:r>
              <a:rPr lang="en-US" dirty="0" smtClean="0"/>
              <a:t>Ammon and Amalek also fought Israel</a:t>
            </a:r>
          </a:p>
          <a:p>
            <a:r>
              <a:rPr lang="en-US" dirty="0" smtClean="0"/>
              <a:t>God used the ungodly nations around Israel to correct them</a:t>
            </a:r>
          </a:p>
          <a:p>
            <a:r>
              <a:rPr lang="en-US" dirty="0" smtClean="0"/>
              <a:t>Moab was NOT part of Canaan</a:t>
            </a:r>
          </a:p>
          <a:p>
            <a:r>
              <a:rPr lang="en-US" dirty="0" smtClean="0"/>
              <a:t>Israel served </a:t>
            </a:r>
            <a:r>
              <a:rPr lang="en-US" dirty="0" err="1" smtClean="0"/>
              <a:t>Eglon</a:t>
            </a:r>
            <a:r>
              <a:rPr lang="en-US" dirty="0" smtClean="0"/>
              <a:t> for </a:t>
            </a:r>
            <a:r>
              <a:rPr lang="en-US" b="1" dirty="0" smtClean="0"/>
              <a:t>18 years</a:t>
            </a:r>
          </a:p>
          <a:p>
            <a:r>
              <a:rPr lang="en-US" dirty="0" smtClean="0"/>
              <a:t>Israel cried to the Lord  </a:t>
            </a:r>
            <a:r>
              <a:rPr lang="en-US" b="1" dirty="0" smtClean="0"/>
              <a:t>vs. 15</a:t>
            </a:r>
          </a:p>
          <a:p>
            <a:r>
              <a:rPr lang="en-US" dirty="0" smtClean="0"/>
              <a:t>God raised up a deliverer for them  </a:t>
            </a:r>
            <a:r>
              <a:rPr lang="en-US" b="1" dirty="0" smtClean="0"/>
              <a:t>vs. 15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3:12-15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4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Ehud, from the tribe of Benjamin, who was left-handed   </a:t>
            </a:r>
            <a:r>
              <a:rPr lang="en-US" b="1" dirty="0" smtClean="0"/>
              <a:t>vs. 15</a:t>
            </a:r>
          </a:p>
          <a:p>
            <a:r>
              <a:rPr lang="en-US" dirty="0" smtClean="0"/>
              <a:t>Ehud made a two-edged sword and hid it on his right thigh, under his cloak</a:t>
            </a:r>
          </a:p>
          <a:p>
            <a:r>
              <a:rPr lang="en-US" dirty="0" smtClean="0"/>
              <a:t>When he took tribute to </a:t>
            </a:r>
            <a:r>
              <a:rPr lang="en-US" dirty="0" err="1" smtClean="0"/>
              <a:t>Eglon</a:t>
            </a:r>
            <a:r>
              <a:rPr lang="en-US" dirty="0" smtClean="0"/>
              <a:t>, he pulled his sword out from his right thigh with his left hand and killed him.</a:t>
            </a:r>
          </a:p>
          <a:p>
            <a:r>
              <a:rPr lang="en-US" dirty="0" smtClean="0"/>
              <a:t>He had a plan which he prepared and executed</a:t>
            </a:r>
          </a:p>
          <a:p>
            <a:r>
              <a:rPr lang="en-US" dirty="0" smtClean="0"/>
              <a:t>He led Israel to defeat 10,000 valiant and robust Moabite men  </a:t>
            </a:r>
            <a:r>
              <a:rPr lang="en-US" b="1" dirty="0" smtClean="0"/>
              <a:t>vs. 29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3:15-29       Ehud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60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970</Words>
  <Application>Microsoft Office PowerPoint</Application>
  <PresentationFormat>On-screen Show (4:3)</PresentationFormat>
  <Paragraphs>89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Judges</vt:lpstr>
      <vt:lpstr>Review</vt:lpstr>
      <vt:lpstr>Cycle</vt:lpstr>
      <vt:lpstr>Judges 3:1-3</vt:lpstr>
      <vt:lpstr>Judges 3:4-6</vt:lpstr>
      <vt:lpstr>Judges 3:7-10  Othniel</vt:lpstr>
      <vt:lpstr>Judges 3:11  Othniel</vt:lpstr>
      <vt:lpstr>Judges 3:12-15           </vt:lpstr>
      <vt:lpstr>Judges 3:15-29       Ehud</vt:lpstr>
      <vt:lpstr>Judges 3:28-30</vt:lpstr>
      <vt:lpstr>Judges 3:31  Shamgar</vt:lpstr>
      <vt:lpstr>I Cor. 1:26-2:5</vt:lpstr>
      <vt:lpstr>Cross References</vt:lpstr>
      <vt:lpstr>Cross References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Judges</dc:title>
  <dc:creator>Jenny Goins</dc:creator>
  <cp:lastModifiedBy>Jenny Goins</cp:lastModifiedBy>
  <cp:revision>24</cp:revision>
  <dcterms:created xsi:type="dcterms:W3CDTF">2020-02-05T17:03:36Z</dcterms:created>
  <dcterms:modified xsi:type="dcterms:W3CDTF">2020-02-05T18:21:01Z</dcterms:modified>
</cp:coreProperties>
</file>