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83CDDE3-AE8F-4531-9F6F-C269CCE441D5}" type="datetimeFigureOut">
              <a:rPr lang="en-US" smtClean="0"/>
              <a:t>1/29/2020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8F8DB00-A1DE-4DB2-BBA1-6F405F12F61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3CDDE3-AE8F-4531-9F6F-C269CCE441D5}" type="datetimeFigureOut">
              <a:rPr lang="en-US" smtClean="0"/>
              <a:t>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8F8DB00-A1DE-4DB2-BBA1-6F405F12F61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3CDDE3-AE8F-4531-9F6F-C269CCE441D5}" type="datetimeFigureOut">
              <a:rPr lang="en-US" smtClean="0"/>
              <a:t>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8F8DB00-A1DE-4DB2-BBA1-6F405F12F61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3CDDE3-AE8F-4531-9F6F-C269CCE441D5}" type="datetimeFigureOut">
              <a:rPr lang="en-US" smtClean="0"/>
              <a:t>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8F8DB00-A1DE-4DB2-BBA1-6F405F12F61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3CDDE3-AE8F-4531-9F6F-C269CCE441D5}" type="datetimeFigureOut">
              <a:rPr lang="en-US" smtClean="0"/>
              <a:t>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8F8DB00-A1DE-4DB2-BBA1-6F405F12F61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3CDDE3-AE8F-4531-9F6F-C269CCE441D5}" type="datetimeFigureOut">
              <a:rPr lang="en-US" smtClean="0"/>
              <a:t>1/29/2020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8F8DB00-A1DE-4DB2-BBA1-6F405F12F61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3CDDE3-AE8F-4531-9F6F-C269CCE441D5}" type="datetimeFigureOut">
              <a:rPr lang="en-US" smtClean="0"/>
              <a:t>1/29/2020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8F8DB00-A1DE-4DB2-BBA1-6F405F12F61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3CDDE3-AE8F-4531-9F6F-C269CCE441D5}" type="datetimeFigureOut">
              <a:rPr lang="en-US" smtClean="0"/>
              <a:t>1/29/2020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8F8DB00-A1DE-4DB2-BBA1-6F405F12F61F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3CDDE3-AE8F-4531-9F6F-C269CCE441D5}" type="datetimeFigureOut">
              <a:rPr lang="en-US" smtClean="0"/>
              <a:t>1/29/2020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8F8DB00-A1DE-4DB2-BBA1-6F405F12F61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683CDDE3-AE8F-4531-9F6F-C269CCE441D5}" type="datetimeFigureOut">
              <a:rPr lang="en-US" smtClean="0"/>
              <a:t>1/29/2020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8F8DB00-A1DE-4DB2-BBA1-6F405F12F61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83CDDE3-AE8F-4531-9F6F-C269CCE441D5}" type="datetimeFigureOut">
              <a:rPr lang="en-US" smtClean="0"/>
              <a:t>1/29/2020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8F8DB00-A1DE-4DB2-BBA1-6F405F12F61F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83CDDE3-AE8F-4531-9F6F-C269CCE441D5}" type="datetimeFigureOut">
              <a:rPr lang="en-US" smtClean="0"/>
              <a:t>1/29/2020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88F8DB00-A1DE-4DB2-BBA1-6F405F12F61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Judges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Lesson 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9891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Asher did not drive out the inhabitants</a:t>
            </a:r>
          </a:p>
          <a:p>
            <a:r>
              <a:rPr lang="en-US" dirty="0" smtClean="0"/>
              <a:t>Naphtali did not drive out the inhabitants but made the Canaanites forced labor</a:t>
            </a:r>
          </a:p>
          <a:p>
            <a:r>
              <a:rPr lang="en-US" dirty="0" smtClean="0"/>
              <a:t>Then Asher and Naphtali </a:t>
            </a:r>
            <a:r>
              <a:rPr lang="en-US" b="1" dirty="0" smtClean="0"/>
              <a:t>lived among </a:t>
            </a:r>
            <a:r>
              <a:rPr lang="en-US" dirty="0" smtClean="0"/>
              <a:t>the Canaanites (opposite order now)</a:t>
            </a:r>
          </a:p>
          <a:p>
            <a:r>
              <a:rPr lang="en-US" dirty="0" smtClean="0"/>
              <a:t>Dan: the Amorites forced them into the hill country, into a very small area in the north</a:t>
            </a:r>
          </a:p>
          <a:p>
            <a:r>
              <a:rPr lang="en-US" dirty="0" smtClean="0"/>
              <a:t>Canaanites lived with, among Israel</a:t>
            </a:r>
          </a:p>
          <a:p>
            <a:r>
              <a:rPr lang="en-US" dirty="0" smtClean="0"/>
              <a:t>Then Israel lived among the Canaanites, then Israel was forced out by the Canaanites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Judges 1:31-34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6078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Amorites persisted in Mount </a:t>
            </a:r>
            <a:r>
              <a:rPr lang="en-US" dirty="0" err="1" smtClean="0"/>
              <a:t>Heres</a:t>
            </a:r>
            <a:r>
              <a:rPr lang="en-US" dirty="0" smtClean="0"/>
              <a:t>, east of the Jordan</a:t>
            </a:r>
          </a:p>
          <a:p>
            <a:r>
              <a:rPr lang="en-US" dirty="0" err="1" smtClean="0"/>
              <a:t>Aijalon</a:t>
            </a:r>
            <a:r>
              <a:rPr lang="en-US" dirty="0" smtClean="0"/>
              <a:t> and </a:t>
            </a:r>
            <a:r>
              <a:rPr lang="en-US" dirty="0" err="1" smtClean="0"/>
              <a:t>Shaalbim</a:t>
            </a:r>
            <a:r>
              <a:rPr lang="en-US" dirty="0" smtClean="0"/>
              <a:t>, west of the Jordan</a:t>
            </a:r>
          </a:p>
          <a:p>
            <a:r>
              <a:rPr lang="en-US" dirty="0" smtClean="0"/>
              <a:t>Until the house of Joseph became strong and the Amorites became forced labor</a:t>
            </a:r>
          </a:p>
          <a:p>
            <a:r>
              <a:rPr lang="en-US" dirty="0" smtClean="0"/>
              <a:t>The tribes did NOT obey the Lord’s command to utterly destroy the nations of the land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Judges 1:35-36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9476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Possible theme: </a:t>
            </a:r>
            <a:r>
              <a:rPr lang="en-US" dirty="0" smtClean="0"/>
              <a:t>Israel did evil; provoked God to anger – did not drive out</a:t>
            </a:r>
          </a:p>
          <a:p>
            <a:r>
              <a:rPr lang="en-US" dirty="0" smtClean="0"/>
              <a:t>Joshua was alive in this chapter, but had died in chapter 1</a:t>
            </a:r>
          </a:p>
          <a:p>
            <a:r>
              <a:rPr lang="en-US" dirty="0" smtClean="0"/>
              <a:t>These first 2 chapters are NOT in chronological order</a:t>
            </a:r>
          </a:p>
          <a:p>
            <a:r>
              <a:rPr lang="en-US" dirty="0" smtClean="0"/>
              <a:t>The angel of the Lord comes up from Gilgal and speaks to Israel in </a:t>
            </a:r>
            <a:r>
              <a:rPr lang="en-US" dirty="0" err="1" smtClean="0"/>
              <a:t>Bochim</a:t>
            </a:r>
            <a:endParaRPr lang="en-US" dirty="0" smtClean="0"/>
          </a:p>
          <a:p>
            <a:r>
              <a:rPr lang="en-US" b="1" dirty="0" smtClean="0"/>
              <a:t>Gilgal:</a:t>
            </a:r>
            <a:r>
              <a:rPr lang="en-US" dirty="0" smtClean="0"/>
              <a:t> Joshua camped there, men circumcised there, complete obedience there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Judges 2:1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3294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Lord will not drive out the inhabitants because the people had disobeyed</a:t>
            </a:r>
          </a:p>
          <a:p>
            <a:r>
              <a:rPr lang="en-US" dirty="0" smtClean="0"/>
              <a:t>In </a:t>
            </a:r>
            <a:r>
              <a:rPr lang="en-US" dirty="0" err="1" smtClean="0"/>
              <a:t>Bochim</a:t>
            </a:r>
            <a:r>
              <a:rPr lang="en-US" dirty="0" smtClean="0"/>
              <a:t>, the people wept…but did they repent?</a:t>
            </a:r>
          </a:p>
          <a:p>
            <a:r>
              <a:rPr lang="en-US" b="1" dirty="0" smtClean="0"/>
              <a:t>Vs. 6 </a:t>
            </a:r>
            <a:r>
              <a:rPr lang="en-US" dirty="0" smtClean="0"/>
              <a:t>Begins a “time warp” or “history lesson”</a:t>
            </a:r>
          </a:p>
          <a:p>
            <a:r>
              <a:rPr lang="en-US" b="1" dirty="0" smtClean="0"/>
              <a:t>Vs. 10 </a:t>
            </a:r>
            <a:r>
              <a:rPr lang="en-US" dirty="0" smtClean="0"/>
              <a:t>“…there arose another generation after them who did not know the Lord, nor yet the work which He had done for Israel.”</a:t>
            </a:r>
          </a:p>
          <a:p>
            <a:r>
              <a:rPr lang="en-US" dirty="0" smtClean="0"/>
              <a:t>This is </a:t>
            </a:r>
            <a:r>
              <a:rPr lang="en-US" b="1" dirty="0" smtClean="0"/>
              <a:t>why</a:t>
            </a:r>
            <a:r>
              <a:rPr lang="en-US" dirty="0" smtClean="0"/>
              <a:t> they are in the mess they are in</a:t>
            </a:r>
          </a:p>
          <a:p>
            <a:r>
              <a:rPr lang="en-US" b="1" dirty="0" smtClean="0"/>
              <a:t>How could “remembering” have helped them?</a:t>
            </a:r>
            <a:endParaRPr lang="en-US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Judges 2:2-10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2397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Israel did evil, forsook the Lord, followed other gods</a:t>
            </a:r>
          </a:p>
          <a:p>
            <a:r>
              <a:rPr lang="en-US" dirty="0" smtClean="0"/>
              <a:t>All of this provoked the Lord to anger</a:t>
            </a:r>
          </a:p>
          <a:p>
            <a:r>
              <a:rPr lang="en-US" dirty="0" smtClean="0"/>
              <a:t>God gave Israel into the hands of their plunderers and sold them to their enemies</a:t>
            </a:r>
          </a:p>
          <a:p>
            <a:r>
              <a:rPr lang="en-US" dirty="0" smtClean="0"/>
              <a:t>His mighty hand which had been FOR them, was now AGAINST them</a:t>
            </a:r>
          </a:p>
          <a:p>
            <a:r>
              <a:rPr lang="en-US" dirty="0" smtClean="0"/>
              <a:t>They were severely distressed and forced laborers </a:t>
            </a:r>
          </a:p>
          <a:p>
            <a:r>
              <a:rPr lang="en-US" dirty="0" smtClean="0"/>
              <a:t>Why? Because they did not drive them out…..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Judges 2:11-19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0668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Why did the Lord leave the nations there?</a:t>
            </a:r>
          </a:p>
          <a:p>
            <a:r>
              <a:rPr lang="en-US" dirty="0" smtClean="0"/>
              <a:t>To test Israel; to see if they would walk in obedience as their fathers walked, or not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Judges 2:21-23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46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“In those days there was no king in Israel” Judges 17:6; 18:1; 19:1 and 21:25</a:t>
            </a:r>
          </a:p>
          <a:p>
            <a:r>
              <a:rPr lang="en-US" dirty="0" smtClean="0"/>
              <a:t>These chapters are book ends</a:t>
            </a:r>
          </a:p>
          <a:p>
            <a:r>
              <a:rPr lang="en-US" dirty="0" smtClean="0"/>
              <a:t>Dan naming </a:t>
            </a:r>
            <a:r>
              <a:rPr lang="en-US" dirty="0" err="1" smtClean="0"/>
              <a:t>Mahaneh-dan</a:t>
            </a:r>
            <a:r>
              <a:rPr lang="en-US" dirty="0" smtClean="0"/>
              <a:t> in 18:12 is mentioned in 13:25</a:t>
            </a:r>
          </a:p>
          <a:p>
            <a:r>
              <a:rPr lang="en-US" dirty="0" smtClean="0"/>
              <a:t>Phinehas the high priest in 20:27-28 is from Exodus 6:25. He was the grandson of Aaron the high priest (Josh. 22:30-34)</a:t>
            </a:r>
          </a:p>
          <a:p>
            <a:r>
              <a:rPr lang="en-US" dirty="0" err="1" smtClean="0"/>
              <a:t>Chp</a:t>
            </a:r>
            <a:r>
              <a:rPr lang="en-US" dirty="0" smtClean="0"/>
              <a:t>. 19-21 Israel almost eradicates a whole tribe! Civil war, then a solution that was “right in their own eyes”</a:t>
            </a:r>
          </a:p>
          <a:p>
            <a:r>
              <a:rPr lang="en-US" dirty="0" smtClean="0"/>
              <a:t>Sins in these chapters: idolatry, sexual sins, murder and deception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Judges 17-21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3716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Have I allowed enemies in the land to stay?</a:t>
            </a:r>
          </a:p>
          <a:p>
            <a:r>
              <a:rPr lang="en-US" dirty="0" smtClean="0"/>
              <a:t>Am I allowing them to live “among me”, which will lead to enslavement?</a:t>
            </a:r>
          </a:p>
          <a:p>
            <a:r>
              <a:rPr lang="en-US" dirty="0" smtClean="0"/>
              <a:t>Is not the Lord with and in me?</a:t>
            </a:r>
          </a:p>
          <a:p>
            <a:r>
              <a:rPr lang="en-US" dirty="0" smtClean="0"/>
              <a:t>Did He not defeat EVERY enemy on the cross?</a:t>
            </a:r>
          </a:p>
          <a:p>
            <a:r>
              <a:rPr lang="en-US" dirty="0" smtClean="0"/>
              <a:t>Do I weep like the Israelites at </a:t>
            </a:r>
            <a:r>
              <a:rPr lang="en-US" dirty="0" err="1" smtClean="0"/>
              <a:t>Bochim</a:t>
            </a:r>
            <a:r>
              <a:rPr lang="en-US" dirty="0" smtClean="0"/>
              <a:t>, but not repent?</a:t>
            </a:r>
          </a:p>
          <a:p>
            <a:r>
              <a:rPr lang="en-US" dirty="0" smtClean="0"/>
              <a:t>Am I faithful only while following a certain leader, therefore trusting THEM and not the LORD?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3536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After Joshua died, and all the elders of his generation </a:t>
            </a:r>
            <a:r>
              <a:rPr lang="en-US" b="1" dirty="0" smtClean="0"/>
              <a:t>1:1; 2:7</a:t>
            </a:r>
          </a:p>
          <a:p>
            <a:r>
              <a:rPr lang="en-US" dirty="0" smtClean="0"/>
              <a:t>When Israel became strong and the Canaanites were forced labor </a:t>
            </a:r>
            <a:r>
              <a:rPr lang="en-US" b="1" dirty="0" smtClean="0"/>
              <a:t>1:28</a:t>
            </a:r>
          </a:p>
          <a:p>
            <a:r>
              <a:rPr lang="en-US" dirty="0" smtClean="0"/>
              <a:t>Amorites were forced labor AFTER the house of Joseph became strong </a:t>
            </a:r>
            <a:r>
              <a:rPr lang="en-US" b="1" dirty="0" smtClean="0"/>
              <a:t>1:35</a:t>
            </a:r>
          </a:p>
          <a:p>
            <a:r>
              <a:rPr lang="en-US" dirty="0" smtClean="0"/>
              <a:t>Israel did not know the Lord or what He had done for them </a:t>
            </a:r>
            <a:r>
              <a:rPr lang="en-US" b="1" dirty="0" smtClean="0"/>
              <a:t>2:10</a:t>
            </a:r>
          </a:p>
          <a:p>
            <a:r>
              <a:rPr lang="en-US" dirty="0" smtClean="0"/>
              <a:t>They served other gods; provoked the Lord to anger </a:t>
            </a:r>
            <a:r>
              <a:rPr lang="en-US" b="1" dirty="0" smtClean="0"/>
              <a:t>2:12</a:t>
            </a:r>
            <a:endParaRPr lang="en-US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Historical Setting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326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God gave them over to their enemies </a:t>
            </a:r>
            <a:r>
              <a:rPr lang="en-US" b="1" dirty="0" smtClean="0"/>
              <a:t>2:14</a:t>
            </a:r>
          </a:p>
          <a:p>
            <a:r>
              <a:rPr lang="en-US" dirty="0" smtClean="0"/>
              <a:t>They cried to the Lord in their distress </a:t>
            </a:r>
            <a:r>
              <a:rPr lang="en-US" b="1" dirty="0" smtClean="0"/>
              <a:t>2:15</a:t>
            </a:r>
          </a:p>
          <a:p>
            <a:r>
              <a:rPr lang="en-US" dirty="0" smtClean="0"/>
              <a:t>God raised up judges to deliver them </a:t>
            </a:r>
            <a:r>
              <a:rPr lang="en-US" b="1" dirty="0" smtClean="0"/>
              <a:t>2:16-18</a:t>
            </a:r>
          </a:p>
          <a:p>
            <a:r>
              <a:rPr lang="en-US" dirty="0" smtClean="0"/>
              <a:t>They obeyed as long as the judge was alive, but when he died, they acted more corruptly than before  </a:t>
            </a:r>
            <a:r>
              <a:rPr lang="en-US" b="1" dirty="0" smtClean="0"/>
              <a:t>2:19</a:t>
            </a:r>
          </a:p>
          <a:p>
            <a:r>
              <a:rPr lang="en-US" b="1" dirty="0" smtClean="0"/>
              <a:t>“There was no king in Israel, and every man did what was right in his own eyes”</a:t>
            </a:r>
          </a:p>
          <a:p>
            <a:r>
              <a:rPr lang="en-US" b="1" dirty="0" smtClean="0"/>
              <a:t>Question:</a:t>
            </a:r>
            <a:r>
              <a:rPr lang="en-US" dirty="0" smtClean="0"/>
              <a:t> Would there still be a remnant of obedient people?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Historical Setting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3712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Ex. 23:31-33    God spoke</a:t>
            </a:r>
          </a:p>
          <a:p>
            <a:r>
              <a:rPr lang="en-US" dirty="0" smtClean="0"/>
              <a:t>“I will deliver the inhabitants of the land into your hand and you will drive them out from before you”</a:t>
            </a:r>
          </a:p>
          <a:p>
            <a:r>
              <a:rPr lang="en-US" b="1" dirty="0" smtClean="0"/>
              <a:t>Deut. 7   Moses spoke</a:t>
            </a:r>
          </a:p>
          <a:p>
            <a:r>
              <a:rPr lang="en-US" dirty="0" smtClean="0"/>
              <a:t>“…you shall utterly destroy them. You shall make no covenant with them”</a:t>
            </a:r>
          </a:p>
          <a:p>
            <a:r>
              <a:rPr lang="en-US" b="1" dirty="0" smtClean="0"/>
              <a:t>Josh. 23:1-13  Joshua spoke</a:t>
            </a:r>
            <a:endParaRPr lang="en-US" b="1" dirty="0"/>
          </a:p>
          <a:p>
            <a:r>
              <a:rPr lang="en-US" dirty="0" smtClean="0"/>
              <a:t>“God will not fight for you if you go back and intermarry, cling to, or associate with these nations. They will be a snare and a trap.”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Cross References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5709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Possible theme:</a:t>
            </a:r>
            <a:r>
              <a:rPr lang="en-US" dirty="0" smtClean="0"/>
              <a:t> </a:t>
            </a:r>
            <a:r>
              <a:rPr lang="en-US" b="1" dirty="0" smtClean="0"/>
              <a:t>Israel did not drive them out</a:t>
            </a:r>
          </a:p>
          <a:p>
            <a:r>
              <a:rPr lang="en-US" b="1" dirty="0" smtClean="0"/>
              <a:t>Or: When Israel was strong, they did not drive them out</a:t>
            </a:r>
          </a:p>
          <a:p>
            <a:r>
              <a:rPr lang="en-US" dirty="0" smtClean="0"/>
              <a:t>Judah and Simeon were the first tribes to fight, </a:t>
            </a:r>
            <a:r>
              <a:rPr lang="en-US" smtClean="0"/>
              <a:t>after inquiring of </a:t>
            </a:r>
            <a:r>
              <a:rPr lang="en-US" dirty="0" smtClean="0"/>
              <a:t>the Lord</a:t>
            </a:r>
          </a:p>
          <a:p>
            <a:r>
              <a:rPr lang="en-US" dirty="0" smtClean="0"/>
              <a:t>They were successful because the Lord gave the Canaanites and </a:t>
            </a:r>
            <a:r>
              <a:rPr lang="en-US" dirty="0" err="1" smtClean="0"/>
              <a:t>Perizzites</a:t>
            </a:r>
            <a:r>
              <a:rPr lang="en-US" dirty="0" smtClean="0"/>
              <a:t> to them</a:t>
            </a:r>
          </a:p>
          <a:p>
            <a:r>
              <a:rPr lang="en-US" dirty="0" err="1" smtClean="0"/>
              <a:t>Adoni-bezek</a:t>
            </a:r>
            <a:r>
              <a:rPr lang="en-US" dirty="0" smtClean="0"/>
              <a:t> was repaid by God for what he had done to other kings he had conquered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Judges 1:1-7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5901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Judah captured Jerusalem and set it on fire</a:t>
            </a:r>
          </a:p>
          <a:p>
            <a:r>
              <a:rPr lang="en-US" dirty="0" smtClean="0"/>
              <a:t>They fought in the hill country, the Negev, and the lowland</a:t>
            </a:r>
          </a:p>
          <a:p>
            <a:r>
              <a:rPr lang="en-US" dirty="0" smtClean="0"/>
              <a:t>They took Hebron and </a:t>
            </a:r>
            <a:r>
              <a:rPr lang="en-US" dirty="0" err="1" smtClean="0"/>
              <a:t>Debir</a:t>
            </a:r>
            <a:endParaRPr lang="en-US" dirty="0" smtClean="0"/>
          </a:p>
          <a:p>
            <a:r>
              <a:rPr lang="en-US" dirty="0" smtClean="0"/>
              <a:t>Caleb was one of the 12 spies in Numbers</a:t>
            </a:r>
          </a:p>
          <a:p>
            <a:r>
              <a:rPr lang="en-US" dirty="0" smtClean="0"/>
              <a:t>He was the only one left alive of his generation that had come out of Egypt</a:t>
            </a:r>
          </a:p>
          <a:p>
            <a:r>
              <a:rPr lang="en-US" dirty="0" smtClean="0"/>
              <a:t>He gives his daughter to </a:t>
            </a:r>
            <a:r>
              <a:rPr lang="en-US" dirty="0" err="1" smtClean="0"/>
              <a:t>Othniel</a:t>
            </a:r>
            <a:r>
              <a:rPr lang="en-US" dirty="0" smtClean="0"/>
              <a:t> and then blesses her with springs of water</a:t>
            </a:r>
          </a:p>
          <a:p>
            <a:r>
              <a:rPr lang="en-US" dirty="0" err="1" smtClean="0"/>
              <a:t>Othniel</a:t>
            </a:r>
            <a:r>
              <a:rPr lang="en-US" dirty="0" smtClean="0"/>
              <a:t> was faithful, just like his uncle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Judges 1:8-15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1533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Kenites</a:t>
            </a:r>
            <a:r>
              <a:rPr lang="en-US" dirty="0" smtClean="0"/>
              <a:t>/Midianites </a:t>
            </a:r>
            <a:r>
              <a:rPr lang="en-US" b="1" dirty="0" smtClean="0"/>
              <a:t>lived with </a:t>
            </a:r>
            <a:r>
              <a:rPr lang="en-US" dirty="0" smtClean="0"/>
              <a:t>the people</a:t>
            </a:r>
          </a:p>
          <a:p>
            <a:r>
              <a:rPr lang="en-US" dirty="0" smtClean="0"/>
              <a:t>Judah went with Simeon to take </a:t>
            </a:r>
            <a:r>
              <a:rPr lang="en-US" dirty="0" err="1" smtClean="0"/>
              <a:t>Hormah</a:t>
            </a:r>
            <a:r>
              <a:rPr lang="en-US" dirty="0" smtClean="0"/>
              <a:t> and took Gaza, Ashkelon and </a:t>
            </a:r>
            <a:r>
              <a:rPr lang="en-US" dirty="0" err="1" smtClean="0"/>
              <a:t>Ekron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Lord was WITH Judah</a:t>
            </a:r>
          </a:p>
          <a:p>
            <a:r>
              <a:rPr lang="en-US" dirty="0" smtClean="0"/>
              <a:t>“Judah could not drive out the inhabitants… because they had iron chariots”</a:t>
            </a:r>
          </a:p>
          <a:p>
            <a:r>
              <a:rPr lang="en-US" dirty="0" smtClean="0"/>
              <a:t>Benjamin: did not drive out the </a:t>
            </a:r>
            <a:r>
              <a:rPr lang="en-US" dirty="0" err="1" smtClean="0"/>
              <a:t>Jebusites</a:t>
            </a:r>
            <a:r>
              <a:rPr lang="en-US" dirty="0" smtClean="0"/>
              <a:t> from Jerusalem AFTER Judah had set fire to it.</a:t>
            </a:r>
          </a:p>
          <a:p>
            <a:r>
              <a:rPr lang="en-US" dirty="0" smtClean="0"/>
              <a:t>The </a:t>
            </a:r>
            <a:r>
              <a:rPr lang="en-US" dirty="0" err="1" smtClean="0"/>
              <a:t>Jebusites</a:t>
            </a:r>
            <a:r>
              <a:rPr lang="en-US" dirty="0" smtClean="0"/>
              <a:t> “lived with” Israel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Judges 1:16-21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4271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Likewise: refers to the statement in verse 19, “The Lord was with Judah”</a:t>
            </a:r>
          </a:p>
          <a:p>
            <a:r>
              <a:rPr lang="en-US" dirty="0" smtClean="0"/>
              <a:t>The Lord was with the house of Joseph, which included Manasseh and Ephraim</a:t>
            </a:r>
          </a:p>
          <a:p>
            <a:r>
              <a:rPr lang="en-US" dirty="0" smtClean="0"/>
              <a:t>They went up against Bethel, which was in Ephraim’s territory</a:t>
            </a:r>
          </a:p>
          <a:p>
            <a:r>
              <a:rPr lang="en-US" b="1" dirty="0" smtClean="0"/>
              <a:t>Bethel:</a:t>
            </a:r>
            <a:r>
              <a:rPr lang="en-US" dirty="0" smtClean="0"/>
              <a:t> Abraham camped there, Jacob saw his vision of the ladder to heaven there, Phinehas kept the ark of the covenant here…..</a:t>
            </a:r>
          </a:p>
          <a:p>
            <a:r>
              <a:rPr lang="en-US" dirty="0" smtClean="0"/>
              <a:t>A man of the city made a deal with Ephraim</a:t>
            </a:r>
          </a:p>
          <a:p>
            <a:r>
              <a:rPr lang="en-US" dirty="0" smtClean="0"/>
              <a:t>These were the Hittites  vs. 26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Judges 1:22-26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5736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Manasseh did not take possession of the land, even though God was with him</a:t>
            </a:r>
          </a:p>
          <a:p>
            <a:r>
              <a:rPr lang="en-US" dirty="0" smtClean="0"/>
              <a:t>The Canaanites became forced labor for Israel</a:t>
            </a:r>
          </a:p>
          <a:p>
            <a:r>
              <a:rPr lang="en-US" dirty="0" smtClean="0"/>
              <a:t>If Manasseh was strong enough to make them forced labor, he was strong enough to utterly destroy them as God had commanded</a:t>
            </a:r>
          </a:p>
          <a:p>
            <a:r>
              <a:rPr lang="en-US" dirty="0" smtClean="0"/>
              <a:t>Ephraim did not drive out the Canaanites from Gezer</a:t>
            </a:r>
          </a:p>
          <a:p>
            <a:r>
              <a:rPr lang="en-US" dirty="0" smtClean="0"/>
              <a:t>Zebulun did not drive out…</a:t>
            </a:r>
          </a:p>
          <a:p>
            <a:r>
              <a:rPr lang="en-US" dirty="0" smtClean="0"/>
              <a:t>Canaanites lived among Manasseh, Ephraim and Zebulun……they’re creeping in……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Judges 1:27-30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8596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96</TotalTime>
  <Words>1157</Words>
  <Application>Microsoft Office PowerPoint</Application>
  <PresentationFormat>On-screen Show (4:3)</PresentationFormat>
  <Paragraphs>106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Concourse</vt:lpstr>
      <vt:lpstr>Judges</vt:lpstr>
      <vt:lpstr>Historical Setting</vt:lpstr>
      <vt:lpstr>Historical Setting</vt:lpstr>
      <vt:lpstr>Cross References</vt:lpstr>
      <vt:lpstr>Judges 1:1-7</vt:lpstr>
      <vt:lpstr>Judges 1:8-15</vt:lpstr>
      <vt:lpstr>Judges 1:16-21</vt:lpstr>
      <vt:lpstr>Judges 1:22-26</vt:lpstr>
      <vt:lpstr>Judges 1:27-30</vt:lpstr>
      <vt:lpstr>Judges 1:31-34</vt:lpstr>
      <vt:lpstr>Judges 1:35-36</vt:lpstr>
      <vt:lpstr>Judges 2:1</vt:lpstr>
      <vt:lpstr>Judges 2:2-10</vt:lpstr>
      <vt:lpstr>Judges 2:11-19</vt:lpstr>
      <vt:lpstr>Judges 2:21-23</vt:lpstr>
      <vt:lpstr>Judges 17-21</vt:lpstr>
      <vt:lpstr>Application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Judges</dc:title>
  <dc:creator>Jenny Goins</dc:creator>
  <cp:lastModifiedBy>Jenny Goins</cp:lastModifiedBy>
  <cp:revision>27</cp:revision>
  <dcterms:created xsi:type="dcterms:W3CDTF">2020-01-29T11:41:01Z</dcterms:created>
  <dcterms:modified xsi:type="dcterms:W3CDTF">2020-01-29T13:52:39Z</dcterms:modified>
</cp:coreProperties>
</file>