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F71F4C9-27F0-46E3-9AF2-1649D2EA24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334D43-8C88-443F-AE55-7E4C8F4F6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Joshua reminds them of all God did for Israel</a:t>
            </a:r>
          </a:p>
          <a:p>
            <a:r>
              <a:rPr lang="en-US" dirty="0" smtClean="0"/>
              <a:t>He took Abraham and gave him descendants/Isaac</a:t>
            </a:r>
          </a:p>
          <a:p>
            <a:r>
              <a:rPr lang="en-US" dirty="0" smtClean="0"/>
              <a:t>God gave Jacob and Esau to Isaac</a:t>
            </a:r>
          </a:p>
          <a:p>
            <a:r>
              <a:rPr lang="en-US" dirty="0" smtClean="0"/>
              <a:t>He sent Moses and Aaron and plagues to rescue Israel from Egypt</a:t>
            </a:r>
          </a:p>
          <a:p>
            <a:r>
              <a:rPr lang="en-US" dirty="0" smtClean="0"/>
              <a:t>He brought them to the land of the Amorites and gave it to them</a:t>
            </a:r>
          </a:p>
          <a:p>
            <a:r>
              <a:rPr lang="en-US" dirty="0" smtClean="0"/>
              <a:t>He delivered them from </a:t>
            </a:r>
            <a:r>
              <a:rPr lang="en-US" dirty="0" err="1" smtClean="0"/>
              <a:t>Balak</a:t>
            </a:r>
            <a:r>
              <a:rPr lang="en-US" dirty="0" smtClean="0"/>
              <a:t> and Balaam</a:t>
            </a:r>
          </a:p>
          <a:p>
            <a:r>
              <a:rPr lang="en-US" dirty="0" smtClean="0"/>
              <a:t>He gave Jericho and the rest of the land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Deuteronomy 6:10-15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bring you into great and splendid cities which you did NOT build</a:t>
            </a:r>
          </a:p>
          <a:p>
            <a:r>
              <a:rPr lang="en-US" dirty="0" smtClean="0"/>
              <a:t>Houses full of all good things which you did NOT fill</a:t>
            </a:r>
          </a:p>
          <a:p>
            <a:r>
              <a:rPr lang="en-US" dirty="0" smtClean="0"/>
              <a:t>Vineyards and olive trees which you did not plant and you eat and are satisfied</a:t>
            </a:r>
          </a:p>
          <a:p>
            <a:r>
              <a:rPr lang="en-US" dirty="0" smtClean="0"/>
              <a:t>WATCH YOURSELF!!!! That you do not forget the Lord your God who brought you out of slavery</a:t>
            </a:r>
          </a:p>
          <a:p>
            <a:r>
              <a:rPr lang="en-US" dirty="0" smtClean="0"/>
              <a:t>Worship HIM only</a:t>
            </a:r>
          </a:p>
          <a:p>
            <a:r>
              <a:rPr lang="en-US" dirty="0" smtClean="0"/>
              <a:t>Don’t follow ANY other gods</a:t>
            </a:r>
          </a:p>
          <a:p>
            <a:r>
              <a:rPr lang="en-US" dirty="0" smtClean="0"/>
              <a:t>God is a jealous God and His anger will burn against you and He will wipe you off the face of the earth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14-15  </a:t>
            </a:r>
            <a:r>
              <a:rPr lang="en-US" dirty="0" smtClean="0"/>
              <a:t>Fear and serve the Lord in sincerity and truth</a:t>
            </a:r>
          </a:p>
          <a:p>
            <a:r>
              <a:rPr lang="en-US" dirty="0" smtClean="0"/>
              <a:t>Put away other gods</a:t>
            </a:r>
          </a:p>
          <a:p>
            <a:r>
              <a:rPr lang="en-US" dirty="0" smtClean="0"/>
              <a:t>Choose for yourselves whom you will serve</a:t>
            </a:r>
          </a:p>
          <a:p>
            <a:r>
              <a:rPr lang="en-US" dirty="0" smtClean="0"/>
              <a:t>Israel had followed Joshua as he followed the Lord, but he is about to die</a:t>
            </a:r>
          </a:p>
          <a:p>
            <a:r>
              <a:rPr lang="en-US" dirty="0" smtClean="0"/>
              <a:t>They are in the land of other gods</a:t>
            </a:r>
          </a:p>
          <a:p>
            <a:r>
              <a:rPr lang="en-US" b="1" dirty="0" smtClean="0"/>
              <a:t>Vs. 16-18 </a:t>
            </a:r>
            <a:r>
              <a:rPr lang="en-US" dirty="0" smtClean="0"/>
              <a:t>“We will serve the Lord for He is our God”</a:t>
            </a:r>
          </a:p>
          <a:p>
            <a:r>
              <a:rPr lang="en-US" b="1" dirty="0" smtClean="0"/>
              <a:t>Vs. 19-28 </a:t>
            </a:r>
            <a:r>
              <a:rPr lang="en-US" dirty="0" smtClean="0"/>
              <a:t>You won’t be able to serve Him. He is holy and will not forgive your sins of idolatry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Deut. 29:14-21 </a:t>
            </a:r>
            <a:r>
              <a:rPr lang="en-US" dirty="0" smtClean="0"/>
              <a:t>There is no forgiveness for one who turns from God in his heart and lives like an unbeliever; he actually was never a believer in the first place.</a:t>
            </a:r>
          </a:p>
          <a:p>
            <a:r>
              <a:rPr lang="en-US" b="1" dirty="0" smtClean="0"/>
              <a:t>Vs. 29-30 </a:t>
            </a:r>
            <a:r>
              <a:rPr lang="en-US" dirty="0" smtClean="0"/>
              <a:t>Joshua died at 110 years of age</a:t>
            </a:r>
          </a:p>
          <a:p>
            <a:r>
              <a:rPr lang="en-US" dirty="0" smtClean="0"/>
              <a:t>He was buried in his inheritance</a:t>
            </a:r>
          </a:p>
          <a:p>
            <a:r>
              <a:rPr lang="en-US" b="1" dirty="0" smtClean="0"/>
              <a:t>Vs. 31 </a:t>
            </a:r>
            <a:r>
              <a:rPr lang="en-US" dirty="0" smtClean="0"/>
              <a:t>Israel served the Lord as long as Joshua and the elders that survived him lived</a:t>
            </a:r>
          </a:p>
          <a:p>
            <a:r>
              <a:rPr lang="en-US" b="1" dirty="0" smtClean="0"/>
              <a:t>Vs. 32-33 </a:t>
            </a:r>
            <a:r>
              <a:rPr lang="en-US" dirty="0" smtClean="0"/>
              <a:t>Joseph’s bones buried at </a:t>
            </a:r>
            <a:r>
              <a:rPr lang="en-US" dirty="0" err="1" smtClean="0"/>
              <a:t>Shechem</a:t>
            </a:r>
            <a:r>
              <a:rPr lang="en-US" dirty="0" smtClean="0"/>
              <a:t>, </a:t>
            </a:r>
            <a:r>
              <a:rPr lang="en-US" dirty="0" err="1" smtClean="0"/>
              <a:t>Eleazar</a:t>
            </a:r>
            <a:r>
              <a:rPr lang="en-US" dirty="0" smtClean="0"/>
              <a:t> the priest died and God chooses Phinehas</a:t>
            </a:r>
          </a:p>
          <a:p>
            <a:r>
              <a:rPr lang="en-US" b="1" dirty="0" smtClean="0"/>
              <a:t>Gen. 50, Heb. 11 </a:t>
            </a:r>
            <a:r>
              <a:rPr lang="en-US" dirty="0" smtClean="0"/>
              <a:t>and </a:t>
            </a:r>
            <a:r>
              <a:rPr lang="en-US" b="1" dirty="0" smtClean="0"/>
              <a:t>Ex. 13 </a:t>
            </a:r>
            <a:r>
              <a:rPr lang="en-US" dirty="0" smtClean="0"/>
              <a:t>Joseph’s bones are buried in the land of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of Joshua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Joshua 11 </a:t>
            </a:r>
            <a:r>
              <a:rPr lang="en-US" dirty="0" smtClean="0"/>
              <a:t>Joshua took the land and it had rest</a:t>
            </a:r>
          </a:p>
          <a:p>
            <a:r>
              <a:rPr lang="en-US" b="1" dirty="0" smtClean="0"/>
              <a:t>Joshua 19 </a:t>
            </a:r>
            <a:r>
              <a:rPr lang="en-US" dirty="0" smtClean="0"/>
              <a:t>He finished dividing the land</a:t>
            </a:r>
          </a:p>
          <a:p>
            <a:r>
              <a:rPr lang="en-US" b="1" dirty="0" smtClean="0"/>
              <a:t>Joshua 21 </a:t>
            </a:r>
            <a:r>
              <a:rPr lang="en-US" dirty="0" smtClean="0"/>
              <a:t>Lord gave Israel the land, they possessed it and lived in it</a:t>
            </a:r>
          </a:p>
          <a:p>
            <a:r>
              <a:rPr lang="en-US" b="1" dirty="0" smtClean="0"/>
              <a:t>Joshua 23 </a:t>
            </a:r>
            <a:r>
              <a:rPr lang="en-US" dirty="0" smtClean="0"/>
              <a:t>Warning to Israel: You will perish if you disobey</a:t>
            </a:r>
          </a:p>
          <a:p>
            <a:r>
              <a:rPr lang="en-US" b="1" dirty="0" smtClean="0"/>
              <a:t>Joshua 24 </a:t>
            </a:r>
            <a:r>
              <a:rPr lang="en-US" dirty="0" smtClean="0"/>
              <a:t>Joshua dismissed the people, EACH to his own inheritance</a:t>
            </a:r>
          </a:p>
          <a:p>
            <a:r>
              <a:rPr lang="en-US" dirty="0" smtClean="0"/>
              <a:t>The Lord did not fail Israel, but fulfilled </a:t>
            </a:r>
            <a:r>
              <a:rPr lang="en-US" b="1" dirty="0" smtClean="0"/>
              <a:t>ALL</a:t>
            </a:r>
            <a:r>
              <a:rPr lang="en-US" dirty="0" smtClean="0"/>
              <a:t> of His promises to them</a:t>
            </a:r>
          </a:p>
          <a:p>
            <a:r>
              <a:rPr lang="en-US" dirty="0" smtClean="0"/>
              <a:t>He did not fail Joshua, but fulfilled </a:t>
            </a:r>
            <a:r>
              <a:rPr lang="en-US" b="1" dirty="0" smtClean="0"/>
              <a:t>ALL</a:t>
            </a:r>
            <a:r>
              <a:rPr lang="en-US" dirty="0" smtClean="0"/>
              <a:t> of His promises to him personally.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promises, specifically from Joshua, are yours?</a:t>
            </a:r>
          </a:p>
          <a:p>
            <a:r>
              <a:rPr lang="en-US" dirty="0" smtClean="0"/>
              <a:t>Have you been convicted of any action you need to take?</a:t>
            </a:r>
          </a:p>
          <a:p>
            <a:r>
              <a:rPr lang="en-US" dirty="0" smtClean="0"/>
              <a:t>Is there a warning that applies to your life specifically?</a:t>
            </a:r>
          </a:p>
          <a:p>
            <a:r>
              <a:rPr lang="en-US" dirty="0" smtClean="0"/>
              <a:t>Whom will you serve and how?</a:t>
            </a:r>
            <a:br>
              <a:rPr lang="en-US" dirty="0" smtClean="0"/>
            </a:br>
            <a:r>
              <a:rPr lang="en-US" dirty="0" smtClean="0"/>
              <a:t>Examine your service, to see if it is with your whole heart and that there is a “different spirit” inside you</a:t>
            </a:r>
          </a:p>
          <a:p>
            <a:r>
              <a:rPr lang="en-US" dirty="0" smtClean="0"/>
              <a:t>I want to know God as Joshua knew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Joshua 1-5 </a:t>
            </a:r>
            <a:r>
              <a:rPr lang="en-US" dirty="0" smtClean="0"/>
              <a:t>Joshua and Israel’s preparation to take the land. They crossed the Jordan</a:t>
            </a:r>
          </a:p>
          <a:p>
            <a:r>
              <a:rPr lang="en-US" b="1" dirty="0" smtClean="0"/>
              <a:t>Joshua 6-12 </a:t>
            </a:r>
            <a:r>
              <a:rPr lang="en-US" dirty="0" smtClean="0"/>
              <a:t>Joshua led the battles to conquer the land</a:t>
            </a:r>
          </a:p>
          <a:p>
            <a:r>
              <a:rPr lang="en-US" b="1" dirty="0" smtClean="0"/>
              <a:t>Joshua 13-21 </a:t>
            </a:r>
            <a:r>
              <a:rPr lang="en-US" dirty="0" smtClean="0"/>
              <a:t>Joshua apportioned the land to the tribes of Israel</a:t>
            </a:r>
          </a:p>
          <a:p>
            <a:r>
              <a:rPr lang="en-US" b="1" dirty="0" smtClean="0"/>
              <a:t>Joshua 22-24 </a:t>
            </a:r>
            <a:r>
              <a:rPr lang="en-US" dirty="0" smtClean="0"/>
              <a:t>The land at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2 ½ tribes built an altar</a:t>
            </a:r>
          </a:p>
          <a:p>
            <a:r>
              <a:rPr lang="en-US" b="1" dirty="0" smtClean="0"/>
              <a:t>Vs. 1-9</a:t>
            </a:r>
            <a:r>
              <a:rPr lang="en-US" dirty="0" smtClean="0"/>
              <a:t> Joshua gathers the 2 ½ tribes, thanks them and sends them home across the Jordan</a:t>
            </a:r>
          </a:p>
          <a:p>
            <a:r>
              <a:rPr lang="en-US" b="1" dirty="0" smtClean="0"/>
              <a:t>Num. 32: 1-33 </a:t>
            </a:r>
            <a:r>
              <a:rPr lang="en-US" dirty="0" smtClean="0"/>
              <a:t>They had kept the covenant they swore to Moses and the rest of Israel</a:t>
            </a:r>
          </a:p>
          <a:p>
            <a:r>
              <a:rPr lang="en-US" b="1" dirty="0" smtClean="0"/>
              <a:t>Vs. 10-20 </a:t>
            </a:r>
            <a:r>
              <a:rPr lang="en-US" dirty="0" smtClean="0"/>
              <a:t>They built a large altar, on the side belonging to the ten tribes of Israel</a:t>
            </a:r>
          </a:p>
          <a:p>
            <a:r>
              <a:rPr lang="en-US" dirty="0" smtClean="0"/>
              <a:t>Phinehas the priest led the 10 chiefs to confront the 2 ½ tribes because they thought that they had rebelled against the Lord.</a:t>
            </a:r>
          </a:p>
          <a:p>
            <a:r>
              <a:rPr lang="en-US" b="1" dirty="0" smtClean="0"/>
              <a:t>Vs. 17 </a:t>
            </a:r>
            <a:r>
              <a:rPr lang="en-US" dirty="0" smtClean="0"/>
              <a:t>The iniquity of </a:t>
            </a:r>
            <a:r>
              <a:rPr lang="en-US" dirty="0" err="1" smtClean="0"/>
              <a:t>Peor</a:t>
            </a:r>
            <a:r>
              <a:rPr lang="en-US" dirty="0" smtClean="0"/>
              <a:t> was stopped by Phinehas plunging a spear into both the man and the woman who had engaged in sexual immorality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Num. 24:1-10 </a:t>
            </a:r>
            <a:r>
              <a:rPr lang="en-US" dirty="0"/>
              <a:t>I</a:t>
            </a:r>
            <a:r>
              <a:rPr lang="en-US" dirty="0" smtClean="0"/>
              <a:t>s the cross reference for </a:t>
            </a:r>
            <a:r>
              <a:rPr lang="en-US" dirty="0" err="1" smtClean="0"/>
              <a:t>Peor</a:t>
            </a:r>
            <a:endParaRPr lang="en-US" dirty="0" smtClean="0"/>
          </a:p>
          <a:p>
            <a:r>
              <a:rPr lang="en-US" b="1" dirty="0" smtClean="0"/>
              <a:t>Vs. 20 </a:t>
            </a:r>
            <a:r>
              <a:rPr lang="en-US" dirty="0" err="1" smtClean="0"/>
              <a:t>Achan’s</a:t>
            </a:r>
            <a:r>
              <a:rPr lang="en-US" dirty="0" smtClean="0"/>
              <a:t> sin is referenced and the wrath that fell on the whole congregation</a:t>
            </a:r>
          </a:p>
          <a:p>
            <a:r>
              <a:rPr lang="en-US" dirty="0" smtClean="0"/>
              <a:t>There was REASON for this confrontation</a:t>
            </a:r>
          </a:p>
          <a:p>
            <a:r>
              <a:rPr lang="en-US" b="1" dirty="0" smtClean="0"/>
              <a:t>Deut. 13:12-16 </a:t>
            </a:r>
            <a:r>
              <a:rPr lang="en-US" dirty="0" smtClean="0"/>
              <a:t>They were required to investigate before going against the 2 ½ tribes</a:t>
            </a:r>
          </a:p>
          <a:p>
            <a:r>
              <a:rPr lang="en-US" b="1" dirty="0" smtClean="0"/>
              <a:t>I Cor. </a:t>
            </a:r>
            <a:r>
              <a:rPr lang="en-US" b="1" smtClean="0"/>
              <a:t>5:1-2 </a:t>
            </a:r>
            <a:r>
              <a:rPr lang="en-US" dirty="0"/>
              <a:t>T</a:t>
            </a:r>
            <a:r>
              <a:rPr lang="en-US" smtClean="0"/>
              <a:t>he </a:t>
            </a:r>
            <a:r>
              <a:rPr lang="en-US" dirty="0" smtClean="0"/>
              <a:t>church is also required to confront sin within it, and judge it quickly</a:t>
            </a:r>
          </a:p>
          <a:p>
            <a:r>
              <a:rPr lang="en-US" b="1" dirty="0" smtClean="0"/>
              <a:t>Vs. 21-34 </a:t>
            </a:r>
            <a:r>
              <a:rPr lang="en-US" dirty="0" smtClean="0"/>
              <a:t>Israel discovered they had been wrong in their assumption of rebellion</a:t>
            </a:r>
          </a:p>
          <a:p>
            <a:r>
              <a:rPr lang="en-US" dirty="0" smtClean="0"/>
              <a:t>The 9 ½ tribes were not wrong to confront</a:t>
            </a:r>
          </a:p>
          <a:p>
            <a:r>
              <a:rPr lang="en-US" dirty="0" smtClean="0"/>
              <a:t>The 2 ½ tribes were not wrong in what they did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for a witness for future generations of Israel both on the east and the west of the Jordan</a:t>
            </a:r>
          </a:p>
          <a:p>
            <a:r>
              <a:rPr lang="en-US" dirty="0" smtClean="0"/>
              <a:t>The altar was CALLED, “Witness” between them that the Lord is God</a:t>
            </a:r>
          </a:p>
          <a:p>
            <a:r>
              <a:rPr lang="en-US" dirty="0" smtClean="0"/>
              <a:t>The Lord is called Mighty One</a:t>
            </a:r>
          </a:p>
          <a:p>
            <a:r>
              <a:rPr lang="en-US" b="1" dirty="0" smtClean="0"/>
              <a:t>Vs. 28 </a:t>
            </a:r>
            <a:r>
              <a:rPr lang="en-US" dirty="0" smtClean="0"/>
              <a:t>The altar was a COPY of the true one in the Tabernacle, but it was NOT for sacrifice</a:t>
            </a:r>
          </a:p>
          <a:p>
            <a:r>
              <a:rPr lang="en-US" dirty="0" smtClean="0"/>
              <a:t>This was the beginning of decisions made, without Joshua……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Joshua spoke to Israel: Keep the Law, Cling to God and love Him</a:t>
            </a:r>
          </a:p>
          <a:p>
            <a:r>
              <a:rPr lang="en-US" b="1" dirty="0" smtClean="0"/>
              <a:t>Vs. 1-5 </a:t>
            </a:r>
            <a:r>
              <a:rPr lang="en-US" dirty="0" smtClean="0"/>
              <a:t>Israel had rest, Joshua was old</a:t>
            </a:r>
          </a:p>
          <a:p>
            <a:r>
              <a:rPr lang="en-US" dirty="0" smtClean="0"/>
              <a:t>Joshua reminded them of what God had done</a:t>
            </a:r>
          </a:p>
          <a:p>
            <a:r>
              <a:rPr lang="en-US" dirty="0" smtClean="0"/>
              <a:t>He fought for them</a:t>
            </a:r>
          </a:p>
          <a:p>
            <a:r>
              <a:rPr lang="en-US" dirty="0" smtClean="0"/>
              <a:t>They had their land, each tribe!!!</a:t>
            </a:r>
          </a:p>
          <a:p>
            <a:r>
              <a:rPr lang="en-US" dirty="0" smtClean="0"/>
              <a:t>He will STILL fight for them</a:t>
            </a:r>
          </a:p>
          <a:p>
            <a:r>
              <a:rPr lang="en-US" b="1" dirty="0" smtClean="0"/>
              <a:t>Deut. 7:17-24 </a:t>
            </a:r>
            <a:r>
              <a:rPr lang="en-US" dirty="0" smtClean="0"/>
              <a:t>God promised to clear out the nations and give the land to Israel and He did</a:t>
            </a:r>
          </a:p>
          <a:p>
            <a:r>
              <a:rPr lang="en-US" b="1" dirty="0" smtClean="0"/>
              <a:t>Vs. 6 -13 Commands: </a:t>
            </a:r>
            <a:r>
              <a:rPr lang="en-US" dirty="0" smtClean="0"/>
              <a:t>Obey, Cling to the Lord, Be diligent to serve Him</a:t>
            </a:r>
          </a:p>
        </p:txBody>
      </p:sp>
    </p:spTree>
    <p:extLst>
      <p:ext uri="{BB962C8B-B14F-4D97-AF65-F5344CB8AC3E}">
        <p14:creationId xmlns:p14="http://schemas.microsoft.com/office/powerpoint/2010/main" val="39540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turn from the Law</a:t>
            </a:r>
          </a:p>
          <a:p>
            <a:r>
              <a:rPr lang="en-US" dirty="0" smtClean="0"/>
              <a:t>Don’t associate with the nations or their gods</a:t>
            </a:r>
          </a:p>
          <a:p>
            <a:r>
              <a:rPr lang="en-US" dirty="0" smtClean="0"/>
              <a:t>Don’t cling to the nations</a:t>
            </a:r>
          </a:p>
          <a:p>
            <a:r>
              <a:rPr lang="en-US" dirty="0"/>
              <a:t> </a:t>
            </a:r>
            <a:r>
              <a:rPr lang="en-US" dirty="0" smtClean="0"/>
              <a:t>Don’t intermarry</a:t>
            </a:r>
          </a:p>
          <a:p>
            <a:r>
              <a:rPr lang="en-US" dirty="0" smtClean="0"/>
              <a:t>They will be a snare and a trap until you perish from the land</a:t>
            </a:r>
          </a:p>
          <a:p>
            <a:r>
              <a:rPr lang="en-US" dirty="0" smtClean="0"/>
              <a:t>They will be a whip on your sides and thorns in your eyes</a:t>
            </a:r>
          </a:p>
          <a:p>
            <a:r>
              <a:rPr lang="en-US" dirty="0" smtClean="0"/>
              <a:t>The Lord will NOT fight for you</a:t>
            </a:r>
          </a:p>
          <a:p>
            <a:r>
              <a:rPr lang="en-US" b="1" dirty="0" smtClean="0"/>
              <a:t>2 Cor. 6:14-7:1 </a:t>
            </a:r>
            <a:r>
              <a:rPr lang="en-US" dirty="0" smtClean="0"/>
              <a:t>There is no partnership, fellowship, harmony, agreement with the world/unbelievers.</a:t>
            </a:r>
          </a:p>
          <a:p>
            <a:r>
              <a:rPr lang="en-US" dirty="0" smtClean="0"/>
              <a:t>We are to be separate, not bound, with the world because the Lord is holy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14-16  </a:t>
            </a:r>
          </a:p>
          <a:p>
            <a:r>
              <a:rPr lang="en-US" dirty="0" smtClean="0"/>
              <a:t>Joshua was about to die, but he reminded them that </a:t>
            </a:r>
            <a:r>
              <a:rPr lang="en-US" b="1" dirty="0" smtClean="0"/>
              <a:t>ALL</a:t>
            </a:r>
            <a:r>
              <a:rPr lang="en-US" dirty="0" smtClean="0"/>
              <a:t> of God’s promises to them were fulfilled</a:t>
            </a:r>
          </a:p>
          <a:p>
            <a:r>
              <a:rPr lang="en-US" b="1" dirty="0" smtClean="0"/>
              <a:t>NONE</a:t>
            </a:r>
            <a:r>
              <a:rPr lang="en-US" dirty="0" smtClean="0"/>
              <a:t> had failed</a:t>
            </a:r>
          </a:p>
          <a:p>
            <a:r>
              <a:rPr lang="en-US" b="1" dirty="0" smtClean="0"/>
              <a:t>Vs. 16 </a:t>
            </a:r>
            <a:r>
              <a:rPr lang="en-US" dirty="0" smtClean="0"/>
              <a:t>WHEN you transgress…Joshua knew what they would do in the future</a:t>
            </a:r>
          </a:p>
          <a:p>
            <a:r>
              <a:rPr lang="en-US" dirty="0" smtClean="0"/>
              <a:t>You will perish from the land</a:t>
            </a:r>
          </a:p>
          <a:p>
            <a:r>
              <a:rPr lang="en-US" dirty="0" smtClean="0"/>
              <a:t>All of the things in verses 15-16 Israel did, and the Lord drove them from the land, because He keeps His promises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Joshua makes a covenant; dies</a:t>
            </a:r>
          </a:p>
          <a:p>
            <a:r>
              <a:rPr lang="en-US" b="1" dirty="0" smtClean="0"/>
              <a:t>Vs. 1-13 </a:t>
            </a:r>
            <a:r>
              <a:rPr lang="en-US" dirty="0" smtClean="0"/>
              <a:t>Joshua summoned Israel’s leaders to </a:t>
            </a:r>
            <a:r>
              <a:rPr lang="en-US" dirty="0" err="1" smtClean="0"/>
              <a:t>Shechem</a:t>
            </a:r>
            <a:endParaRPr lang="en-US" dirty="0" smtClean="0"/>
          </a:p>
          <a:p>
            <a:r>
              <a:rPr lang="en-US" b="1" dirty="0" smtClean="0"/>
              <a:t>Gen. 12:6 </a:t>
            </a:r>
            <a:r>
              <a:rPr lang="en-US" dirty="0" smtClean="0"/>
              <a:t>First place recorded that Abraham stopped in Canaan and built an altar to the Lord</a:t>
            </a:r>
          </a:p>
          <a:p>
            <a:r>
              <a:rPr lang="en-US" b="1" dirty="0" smtClean="0"/>
              <a:t>Gen. 33 </a:t>
            </a:r>
            <a:r>
              <a:rPr lang="en-US" dirty="0" smtClean="0"/>
              <a:t>Jacob bought the piece of land and also built an altar there; el-</a:t>
            </a:r>
            <a:r>
              <a:rPr lang="en-US" dirty="0" err="1" smtClean="0"/>
              <a:t>Elohe</a:t>
            </a:r>
            <a:r>
              <a:rPr lang="en-US" dirty="0" smtClean="0"/>
              <a:t>-Israel = God the God of Israel</a:t>
            </a:r>
          </a:p>
          <a:p>
            <a:r>
              <a:rPr lang="en-US" b="1" dirty="0" smtClean="0"/>
              <a:t>Gen. 35 </a:t>
            </a:r>
            <a:r>
              <a:rPr lang="en-US" dirty="0" smtClean="0"/>
              <a:t>Jacob had his household bury their idols they had brought with them</a:t>
            </a:r>
          </a:p>
          <a:p>
            <a:r>
              <a:rPr lang="en-US" b="1" dirty="0" smtClean="0"/>
              <a:t>Josh. 20 </a:t>
            </a:r>
            <a:r>
              <a:rPr lang="en-US" dirty="0" smtClean="0"/>
              <a:t>City of refuge near Mt. </a:t>
            </a:r>
            <a:r>
              <a:rPr lang="en-US" dirty="0" err="1" smtClean="0"/>
              <a:t>Ebal</a:t>
            </a:r>
            <a:r>
              <a:rPr lang="en-US" dirty="0" smtClean="0"/>
              <a:t> and Mt. Gerizim where Israel read the blessings and </a:t>
            </a:r>
            <a:r>
              <a:rPr lang="en-US" dirty="0" err="1" smtClean="0"/>
              <a:t>cursings</a:t>
            </a:r>
            <a:endParaRPr lang="en-US" dirty="0" smtClean="0"/>
          </a:p>
          <a:p>
            <a:r>
              <a:rPr lang="en-US" b="1" dirty="0" smtClean="0"/>
              <a:t>Josh. 24 </a:t>
            </a:r>
            <a:r>
              <a:rPr lang="en-US" dirty="0" smtClean="0"/>
              <a:t>Joseph’s bones are buried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84</TotalTime>
  <Words>1184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fall power point</vt:lpstr>
      <vt:lpstr>Joshua</vt:lpstr>
      <vt:lpstr>Review</vt:lpstr>
      <vt:lpstr>Joshua 22</vt:lpstr>
      <vt:lpstr>Joshua 22</vt:lpstr>
      <vt:lpstr>The Altar</vt:lpstr>
      <vt:lpstr>Joshua 23</vt:lpstr>
      <vt:lpstr>Warnings</vt:lpstr>
      <vt:lpstr>Joshua 23</vt:lpstr>
      <vt:lpstr>Joshua 24</vt:lpstr>
      <vt:lpstr>Joshua 24</vt:lpstr>
      <vt:lpstr>Deuteronomy 6:10-15</vt:lpstr>
      <vt:lpstr>Joshua 24</vt:lpstr>
      <vt:lpstr>Joshua 24</vt:lpstr>
      <vt:lpstr>Correlation of Joshua 1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</dc:title>
  <dc:creator>Jenny Goins</dc:creator>
  <cp:lastModifiedBy>Jenny Goins</cp:lastModifiedBy>
  <cp:revision>24</cp:revision>
  <dcterms:created xsi:type="dcterms:W3CDTF">2019-11-13T12:58:02Z</dcterms:created>
  <dcterms:modified xsi:type="dcterms:W3CDTF">2019-11-13T14:22:14Z</dcterms:modified>
</cp:coreProperties>
</file>