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9C5F6B-8569-4D1E-861E-EA29F2A96C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E48679-C17F-44FB-801C-031D4B305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48 cities for the priests and Levites</a:t>
            </a:r>
          </a:p>
          <a:p>
            <a:r>
              <a:rPr lang="en-US" b="1" dirty="0" smtClean="0"/>
              <a:t>Vs. 1-8 </a:t>
            </a:r>
            <a:r>
              <a:rPr lang="en-US" dirty="0" smtClean="0"/>
              <a:t>Levites weren’t given land, but cities to live in</a:t>
            </a:r>
          </a:p>
          <a:p>
            <a:r>
              <a:rPr lang="en-US" dirty="0" smtClean="0"/>
              <a:t>These cities were </a:t>
            </a:r>
            <a:r>
              <a:rPr lang="en-US" b="1" dirty="0" smtClean="0"/>
              <a:t>within</a:t>
            </a:r>
            <a:r>
              <a:rPr lang="en-US" dirty="0" smtClean="0"/>
              <a:t> the inheritance of the other tribes of Israel</a:t>
            </a:r>
          </a:p>
          <a:p>
            <a:r>
              <a:rPr lang="en-US" dirty="0" smtClean="0"/>
              <a:t>Levi’s three sons: Kohath, </a:t>
            </a:r>
            <a:r>
              <a:rPr lang="en-US" dirty="0" err="1" smtClean="0"/>
              <a:t>Gershon</a:t>
            </a:r>
            <a:r>
              <a:rPr lang="en-US" dirty="0" smtClean="0"/>
              <a:t> and </a:t>
            </a:r>
            <a:r>
              <a:rPr lang="en-US" dirty="0" err="1" smtClean="0"/>
              <a:t>Merari</a:t>
            </a:r>
            <a:endParaRPr lang="en-US" dirty="0" smtClean="0"/>
          </a:p>
          <a:p>
            <a:r>
              <a:rPr lang="en-US" dirty="0" smtClean="0"/>
              <a:t>Aaron and Moses came from Kohath</a:t>
            </a:r>
          </a:p>
          <a:p>
            <a:r>
              <a:rPr lang="en-US" dirty="0" smtClean="0"/>
              <a:t>Priests were ONLY from Aaron’s line</a:t>
            </a:r>
          </a:p>
          <a:p>
            <a:r>
              <a:rPr lang="en-US" b="1" dirty="0" smtClean="0"/>
              <a:t>Vs. 9-19 </a:t>
            </a:r>
            <a:r>
              <a:rPr lang="en-US" dirty="0" smtClean="0"/>
              <a:t>Aaron was given 13 cities from Judah, Simeon, and Benjamin</a:t>
            </a:r>
          </a:p>
          <a:p>
            <a:r>
              <a:rPr lang="en-US" b="1" dirty="0" smtClean="0"/>
              <a:t>Vs. 20-26 </a:t>
            </a:r>
            <a:r>
              <a:rPr lang="en-US" dirty="0" smtClean="0"/>
              <a:t>Rest of the </a:t>
            </a:r>
            <a:r>
              <a:rPr lang="en-US" dirty="0" err="1" smtClean="0"/>
              <a:t>Kohathites</a:t>
            </a:r>
            <a:r>
              <a:rPr lang="en-US" dirty="0" smtClean="0"/>
              <a:t> given 10 cities from Ephraim, Dan and ½ tribe on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27-33 </a:t>
            </a:r>
            <a:r>
              <a:rPr lang="en-US" dirty="0" smtClean="0"/>
              <a:t>Issachar, Asher, Naphtali and ½ tribe on the east gave 13 cities to </a:t>
            </a:r>
            <a:r>
              <a:rPr lang="en-US" dirty="0" err="1" smtClean="0"/>
              <a:t>Gershonites</a:t>
            </a:r>
            <a:endParaRPr lang="en-US" dirty="0" smtClean="0"/>
          </a:p>
          <a:p>
            <a:r>
              <a:rPr lang="en-US" b="1" dirty="0" smtClean="0"/>
              <a:t>Vs. 34-40 </a:t>
            </a:r>
            <a:r>
              <a:rPr lang="en-US" dirty="0" smtClean="0"/>
              <a:t>Zebulun, Reuben and Gad gave 12 cities to the </a:t>
            </a:r>
            <a:r>
              <a:rPr lang="en-US" dirty="0" err="1" smtClean="0"/>
              <a:t>Merarites</a:t>
            </a:r>
            <a:endParaRPr lang="en-US" dirty="0" smtClean="0"/>
          </a:p>
          <a:p>
            <a:r>
              <a:rPr lang="en-US" b="1" dirty="0" smtClean="0"/>
              <a:t>Vs. 41-42 </a:t>
            </a:r>
            <a:r>
              <a:rPr lang="en-US" dirty="0" smtClean="0"/>
              <a:t>In all, 48 cities were given to the Levites, and they were scattered throughout Israel</a:t>
            </a:r>
          </a:p>
          <a:p>
            <a:r>
              <a:rPr lang="en-US" b="1" dirty="0" smtClean="0"/>
              <a:t>How was this another provision of the Lord?</a:t>
            </a:r>
          </a:p>
          <a:p>
            <a:r>
              <a:rPr lang="en-US" dirty="0" smtClean="0"/>
              <a:t>Levites were responsible to teach the Law.</a:t>
            </a:r>
          </a:p>
          <a:p>
            <a:r>
              <a:rPr lang="en-US" dirty="0" smtClean="0"/>
              <a:t>They were responsible to judge disputes quickly</a:t>
            </a:r>
          </a:p>
          <a:p>
            <a:r>
              <a:rPr lang="en-US" dirty="0" smtClean="0"/>
              <a:t>God made sure His Word could be taught throughout the whole land of Israel so they would know it and not turn from it to the right or the 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43-45 </a:t>
            </a:r>
            <a:r>
              <a:rPr lang="en-US" dirty="0" smtClean="0"/>
              <a:t>ALL the Lord promised to Israel came to pass. </a:t>
            </a:r>
            <a:endParaRPr lang="en-US" dirty="0"/>
          </a:p>
          <a:p>
            <a:r>
              <a:rPr lang="en-US" b="1" dirty="0" smtClean="0"/>
              <a:t>Nothing</a:t>
            </a:r>
            <a:r>
              <a:rPr lang="en-US" dirty="0" smtClean="0"/>
              <a:t> Failed of what He said</a:t>
            </a:r>
          </a:p>
          <a:p>
            <a:r>
              <a:rPr lang="en-US" dirty="0" smtClean="0"/>
              <a:t>He gave them rest on every side AFTER they conquered the land of promise</a:t>
            </a:r>
          </a:p>
          <a:p>
            <a:r>
              <a:rPr lang="en-US" b="1" dirty="0" smtClean="0"/>
              <a:t>Eph. 1:13-14 </a:t>
            </a:r>
            <a:r>
              <a:rPr lang="en-US" dirty="0" smtClean="0"/>
              <a:t>Believers are sealed with the Holy Spirit of promise, a pledge of our inheritance</a:t>
            </a:r>
          </a:p>
          <a:p>
            <a:r>
              <a:rPr lang="en-US" b="1" dirty="0" smtClean="0"/>
              <a:t>2 Pet. 1:2-4 </a:t>
            </a:r>
            <a:r>
              <a:rPr lang="en-US" dirty="0" smtClean="0"/>
              <a:t>God </a:t>
            </a:r>
            <a:r>
              <a:rPr lang="en-US" smtClean="0"/>
              <a:t>has given </a:t>
            </a:r>
            <a:r>
              <a:rPr lang="en-US" dirty="0" smtClean="0"/>
              <a:t>us everything pertaining to life and godliness as our inheritance</a:t>
            </a:r>
          </a:p>
          <a:p>
            <a:r>
              <a:rPr lang="en-US" dirty="0" smtClean="0"/>
              <a:t>It is His promises we are to live by for they never fail</a:t>
            </a:r>
          </a:p>
          <a:p>
            <a:r>
              <a:rPr lang="en-US" dirty="0" smtClean="0"/>
              <a:t>There is escape from the corruption of the world by being obedient to His Word, but we must know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are priests, we have the responsibility to teach the Word, in our walk and talk, so </a:t>
            </a:r>
            <a:r>
              <a:rPr lang="en-US" b="1" dirty="0" smtClean="0"/>
              <a:t>all</a:t>
            </a:r>
            <a:r>
              <a:rPr lang="en-US" dirty="0" smtClean="0"/>
              <a:t> will know</a:t>
            </a:r>
          </a:p>
          <a:p>
            <a:r>
              <a:rPr lang="en-US" dirty="0" smtClean="0"/>
              <a:t>Do WE decide “disputes” according to what the Word says?</a:t>
            </a:r>
          </a:p>
          <a:p>
            <a:r>
              <a:rPr lang="en-US" dirty="0" smtClean="0"/>
              <a:t>Do we live our lives according to His promises?</a:t>
            </a:r>
          </a:p>
          <a:p>
            <a:r>
              <a:rPr lang="en-US" dirty="0" smtClean="0"/>
              <a:t>Do WE have rest on every side?</a:t>
            </a:r>
          </a:p>
          <a:p>
            <a:r>
              <a:rPr lang="en-US" dirty="0" smtClean="0"/>
              <a:t>What is our world view based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Joshua 1-5 </a:t>
            </a:r>
            <a:r>
              <a:rPr lang="en-US" dirty="0" smtClean="0"/>
              <a:t>Israel’s preparation to take their land</a:t>
            </a:r>
          </a:p>
          <a:p>
            <a:r>
              <a:rPr lang="en-US" b="1" dirty="0" smtClean="0"/>
              <a:t>Joshua 6-12 </a:t>
            </a:r>
            <a:r>
              <a:rPr lang="en-US" dirty="0" smtClean="0"/>
              <a:t>Joshua led battles to conquer the land</a:t>
            </a:r>
          </a:p>
          <a:p>
            <a:r>
              <a:rPr lang="en-US" b="1" dirty="0" smtClean="0"/>
              <a:t>Joshua 13-19 </a:t>
            </a:r>
            <a:r>
              <a:rPr lang="en-US" dirty="0" smtClean="0"/>
              <a:t>Joshua apportioned the land as inheritance to the tribes of Israel</a:t>
            </a:r>
          </a:p>
          <a:p>
            <a:r>
              <a:rPr lang="en-US" b="1" dirty="0" smtClean="0"/>
              <a:t>Joshua 20-21 </a:t>
            </a:r>
            <a:r>
              <a:rPr lang="en-US" dirty="0" smtClean="0"/>
              <a:t>Cities for the priests, Levites, refuge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Benjamin’s Inheritance</a:t>
            </a:r>
          </a:p>
          <a:p>
            <a:r>
              <a:rPr lang="en-US" b="1" dirty="0" smtClean="0"/>
              <a:t>Vs. 1 </a:t>
            </a:r>
            <a:r>
              <a:rPr lang="en-US" dirty="0" smtClean="0"/>
              <a:t>Israel set up the tent of meeting, Tabernacle, at Shiloh and the land was subdued</a:t>
            </a:r>
          </a:p>
          <a:p>
            <a:r>
              <a:rPr lang="en-US" b="1" dirty="0" smtClean="0"/>
              <a:t>Shiloh Cross References:</a:t>
            </a:r>
          </a:p>
          <a:p>
            <a:r>
              <a:rPr lang="en-US" b="1" dirty="0" smtClean="0"/>
              <a:t>Gen. 49:10 </a:t>
            </a:r>
            <a:r>
              <a:rPr lang="en-US" dirty="0" smtClean="0"/>
              <a:t>Prophecy of Messiah to come through Judah, part of Jacob’s blessing to Judah</a:t>
            </a:r>
          </a:p>
          <a:p>
            <a:r>
              <a:rPr lang="en-US" b="1" dirty="0" smtClean="0"/>
              <a:t>Deut. 12:10-14 </a:t>
            </a:r>
            <a:r>
              <a:rPr lang="en-US" dirty="0" smtClean="0"/>
              <a:t>God would choose a place for His name to dwell and that was Shiloh</a:t>
            </a:r>
          </a:p>
          <a:p>
            <a:r>
              <a:rPr lang="en-US" b="1" dirty="0" smtClean="0"/>
              <a:t>Josh. 18:1 </a:t>
            </a:r>
            <a:r>
              <a:rPr lang="en-US" dirty="0" smtClean="0"/>
              <a:t>The first place the Tabernacle was set up IN THE LAND, was at Shiloh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2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2-10 </a:t>
            </a:r>
            <a:r>
              <a:rPr lang="en-US" dirty="0" smtClean="0"/>
              <a:t>There were 7 remaining tribes who had not taken possession of their land</a:t>
            </a:r>
          </a:p>
          <a:p>
            <a:r>
              <a:rPr lang="en-US" dirty="0" smtClean="0"/>
              <a:t>Joshua asked them how long they were going to put off taking their possession  </a:t>
            </a:r>
            <a:r>
              <a:rPr lang="en-US" b="1" dirty="0" smtClean="0"/>
              <a:t>vs. 3</a:t>
            </a:r>
          </a:p>
          <a:p>
            <a:r>
              <a:rPr lang="en-US" dirty="0" smtClean="0"/>
              <a:t>??Am I being lazy about taking possession of MY possessions in Christ???</a:t>
            </a:r>
          </a:p>
          <a:p>
            <a:r>
              <a:rPr lang="en-US" dirty="0" smtClean="0"/>
              <a:t>Ephraim, </a:t>
            </a:r>
            <a:r>
              <a:rPr lang="en-US" dirty="0"/>
              <a:t>M</a:t>
            </a:r>
            <a:r>
              <a:rPr lang="en-US" dirty="0" smtClean="0"/>
              <a:t>anasseh, Gad, and Reuben had already taken possession of their land</a:t>
            </a:r>
          </a:p>
          <a:p>
            <a:r>
              <a:rPr lang="en-US" dirty="0" smtClean="0"/>
              <a:t>Joshua told them to get 21 men to write a description of the land, walk through it, then bring it back to him at Shiloh where he would cast lots</a:t>
            </a:r>
          </a:p>
          <a:p>
            <a:r>
              <a:rPr lang="en-US" b="1" dirty="0" smtClean="0"/>
              <a:t>Vs. 11-28 </a:t>
            </a:r>
            <a:r>
              <a:rPr lang="en-US" dirty="0" smtClean="0"/>
              <a:t>Benjamin’s inheritance north of Judah, south of Ephraim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Inheritances for Simeon, Zebulun, Issachar, Asher, Naphtali and Dan</a:t>
            </a:r>
          </a:p>
          <a:p>
            <a:r>
              <a:rPr lang="en-US" b="1" dirty="0" smtClean="0"/>
              <a:t>Vs. 1-9 </a:t>
            </a:r>
            <a:r>
              <a:rPr lang="en-US" dirty="0" smtClean="0"/>
              <a:t>Simeon had land in the midst of Judah</a:t>
            </a:r>
          </a:p>
          <a:p>
            <a:r>
              <a:rPr lang="en-US" b="1" dirty="0" smtClean="0"/>
              <a:t>Gen. 49:7 </a:t>
            </a:r>
            <a:r>
              <a:rPr lang="en-US" dirty="0" smtClean="0"/>
              <a:t>“I will divide them in Jacob and scatter them in Israel”</a:t>
            </a:r>
          </a:p>
          <a:p>
            <a:r>
              <a:rPr lang="en-US" b="1" dirty="0" smtClean="0"/>
              <a:t>Vs. 10-16 </a:t>
            </a:r>
            <a:r>
              <a:rPr lang="en-US" dirty="0" smtClean="0"/>
              <a:t>Zebulun’s land is north between the sea of Galilee and the Mediterranean Sea</a:t>
            </a:r>
          </a:p>
          <a:p>
            <a:r>
              <a:rPr lang="en-US" b="1" dirty="0" smtClean="0"/>
              <a:t>Vs. 17-23 </a:t>
            </a:r>
            <a:r>
              <a:rPr lang="en-US" dirty="0" smtClean="0"/>
              <a:t>Issachar’s land was south of Zebulun’s</a:t>
            </a:r>
          </a:p>
          <a:p>
            <a:r>
              <a:rPr lang="en-US" b="1" dirty="0" smtClean="0"/>
              <a:t>Vs. 24-31 </a:t>
            </a:r>
            <a:r>
              <a:rPr lang="en-US" dirty="0" smtClean="0"/>
              <a:t>Asher’s land was north of Zebulun close to the Mediterranean, southeast of Sidon</a:t>
            </a:r>
          </a:p>
          <a:p>
            <a:r>
              <a:rPr lang="en-US" b="1" dirty="0" smtClean="0"/>
              <a:t>Vs. 32-39 </a:t>
            </a:r>
            <a:r>
              <a:rPr lang="en-US" dirty="0" smtClean="0"/>
              <a:t>Naphtali’s land was between the Jordan on the east, Zebulun on the south and Asher on the west. Asher and Naphtali had the most northern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40-48 </a:t>
            </a:r>
            <a:r>
              <a:rPr lang="en-US" dirty="0" smtClean="0"/>
              <a:t>Dan’s land was west of Benjamin toward Joppa</a:t>
            </a:r>
          </a:p>
          <a:p>
            <a:r>
              <a:rPr lang="en-US" b="1" dirty="0" smtClean="0"/>
              <a:t>Vs. 49-50 </a:t>
            </a:r>
            <a:r>
              <a:rPr lang="en-US" dirty="0" smtClean="0"/>
              <a:t>Inheritance the Lord gave to Joshua, in the hill country of Ephraim, his tribe</a:t>
            </a:r>
          </a:p>
          <a:p>
            <a:r>
              <a:rPr lang="en-US" b="1" dirty="0" smtClean="0"/>
              <a:t>Vs. 51 </a:t>
            </a:r>
            <a:r>
              <a:rPr lang="en-US" dirty="0" smtClean="0"/>
              <a:t>They finished dividing the land, in Shiloh, at the entrance to the tent of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Cities of refuge/Blood Avenger/Manslayer</a:t>
            </a:r>
          </a:p>
          <a:p>
            <a:r>
              <a:rPr lang="en-US" b="1" dirty="0" smtClean="0"/>
              <a:t>Vs. 1-6 </a:t>
            </a:r>
            <a:r>
              <a:rPr lang="en-US" dirty="0" smtClean="0"/>
              <a:t>Lord told Joshua to designate cities of refuge that Moses spoke about</a:t>
            </a:r>
          </a:p>
          <a:p>
            <a:r>
              <a:rPr lang="en-US" b="1" dirty="0" smtClean="0"/>
              <a:t>Cities of Refuge: </a:t>
            </a:r>
            <a:r>
              <a:rPr lang="en-US" dirty="0" smtClean="0"/>
              <a:t>For a person who unintentionally killed another person: Not premeditated murder</a:t>
            </a:r>
          </a:p>
          <a:p>
            <a:r>
              <a:rPr lang="en-US" dirty="0" smtClean="0"/>
              <a:t>For refuge from the blood avenger</a:t>
            </a:r>
          </a:p>
          <a:p>
            <a:r>
              <a:rPr lang="en-US" dirty="0" smtClean="0"/>
              <a:t>Blood avenger was the one who avenged the death of a blood relative</a:t>
            </a:r>
          </a:p>
          <a:p>
            <a:r>
              <a:rPr lang="en-US" dirty="0" smtClean="0"/>
              <a:t>Manslayer had to stay in the city until the death of the high priest, which was a lifetime appointment</a:t>
            </a:r>
          </a:p>
          <a:p>
            <a:r>
              <a:rPr lang="en-US" dirty="0" smtClean="0"/>
              <a:t>Then he could return home and the blood avenger could not kill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Deut. 19:3 </a:t>
            </a:r>
            <a:r>
              <a:rPr lang="en-US" dirty="0" smtClean="0"/>
              <a:t>Build roads to the cities of refuge to give easy and quick access</a:t>
            </a:r>
          </a:p>
          <a:p>
            <a:r>
              <a:rPr lang="en-US" b="1" dirty="0" smtClean="0"/>
              <a:t>Deut. 19:6 </a:t>
            </a:r>
            <a:r>
              <a:rPr lang="en-US" dirty="0" smtClean="0"/>
              <a:t>Protected the blood avenger from killing the manslayer in anger and undeservedly shedding innocent blood</a:t>
            </a:r>
          </a:p>
          <a:p>
            <a:r>
              <a:rPr lang="en-US" b="1" dirty="0" smtClean="0"/>
              <a:t>Deut. 19:12 </a:t>
            </a:r>
            <a:r>
              <a:rPr lang="en-US" dirty="0" smtClean="0"/>
              <a:t>The elders gave the manslayer to the blood avenger to kill if he was guilty of murder</a:t>
            </a:r>
          </a:p>
          <a:p>
            <a:r>
              <a:rPr lang="en-US" b="1" dirty="0" smtClean="0"/>
              <a:t>Deut. 19:13 </a:t>
            </a:r>
            <a:r>
              <a:rPr lang="en-US" dirty="0" smtClean="0"/>
              <a:t>Swift judgment purged innocent blood from the land</a:t>
            </a:r>
          </a:p>
          <a:p>
            <a:r>
              <a:rPr lang="en-US" b="1" dirty="0" smtClean="0"/>
              <a:t>Num. 35:25 </a:t>
            </a:r>
            <a:r>
              <a:rPr lang="en-US" dirty="0" smtClean="0"/>
              <a:t>Congregation of the city of refuge decided the outcome</a:t>
            </a:r>
          </a:p>
          <a:p>
            <a:r>
              <a:rPr lang="en-US" b="1" dirty="0" smtClean="0"/>
              <a:t>Num. 35:26 </a:t>
            </a:r>
            <a:r>
              <a:rPr lang="en-US" dirty="0" smtClean="0"/>
              <a:t>If the manslayer left the city, the blood avenger could kill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7-9 </a:t>
            </a:r>
            <a:r>
              <a:rPr lang="en-US" dirty="0" smtClean="0"/>
              <a:t>There were 6 cities of refuge: 3 on the east of the Jordan and 3 on the west</a:t>
            </a:r>
          </a:p>
          <a:p>
            <a:r>
              <a:rPr lang="en-US" dirty="0" smtClean="0"/>
              <a:t>West: </a:t>
            </a:r>
            <a:r>
              <a:rPr lang="en-US" dirty="0" err="1" smtClean="0"/>
              <a:t>Kedesh</a:t>
            </a:r>
            <a:r>
              <a:rPr lang="en-US" dirty="0" smtClean="0"/>
              <a:t>, </a:t>
            </a:r>
            <a:r>
              <a:rPr lang="en-US" dirty="0" err="1" smtClean="0"/>
              <a:t>Shechem</a:t>
            </a:r>
            <a:r>
              <a:rPr lang="en-US" dirty="0" smtClean="0"/>
              <a:t> and Hebron</a:t>
            </a:r>
          </a:p>
          <a:p>
            <a:r>
              <a:rPr lang="en-US" dirty="0" smtClean="0"/>
              <a:t>East: </a:t>
            </a:r>
            <a:r>
              <a:rPr lang="en-US" dirty="0" err="1" smtClean="0"/>
              <a:t>Bezer</a:t>
            </a:r>
            <a:r>
              <a:rPr lang="en-US" dirty="0" smtClean="0"/>
              <a:t>, </a:t>
            </a:r>
            <a:r>
              <a:rPr lang="en-US" dirty="0" err="1" smtClean="0"/>
              <a:t>Ramoth</a:t>
            </a:r>
            <a:r>
              <a:rPr lang="en-US" dirty="0" smtClean="0"/>
              <a:t> and Golan</a:t>
            </a:r>
          </a:p>
          <a:p>
            <a:r>
              <a:rPr lang="en-US" dirty="0" smtClean="0"/>
              <a:t>All were centrally located for easy access by one needing refuge for safety</a:t>
            </a:r>
          </a:p>
          <a:p>
            <a:r>
              <a:rPr lang="en-US" b="1" dirty="0" smtClean="0"/>
              <a:t>What does this provision indicate about the Lord?</a:t>
            </a:r>
          </a:p>
          <a:p>
            <a:r>
              <a:rPr lang="en-US" dirty="0" smtClean="0"/>
              <a:t>Swift judgment on sin is necessary</a:t>
            </a:r>
          </a:p>
          <a:p>
            <a:r>
              <a:rPr lang="en-US" dirty="0" smtClean="0"/>
              <a:t>Protection of the innocent must be provided and upheld</a:t>
            </a:r>
          </a:p>
          <a:p>
            <a:r>
              <a:rPr lang="en-US" dirty="0" smtClean="0"/>
              <a:t>If He has commanded a certain way of doing things, He has also provided the means to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60</TotalTime>
  <Words>1053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fall power point</vt:lpstr>
      <vt:lpstr>Joshua</vt:lpstr>
      <vt:lpstr>Review</vt:lpstr>
      <vt:lpstr>Joshua 18</vt:lpstr>
      <vt:lpstr>Joshua 18</vt:lpstr>
      <vt:lpstr>Joshua 19</vt:lpstr>
      <vt:lpstr>Joshua 19</vt:lpstr>
      <vt:lpstr>Joshua 20</vt:lpstr>
      <vt:lpstr>Cross References</vt:lpstr>
      <vt:lpstr>Joshua 20</vt:lpstr>
      <vt:lpstr>Joshua 21</vt:lpstr>
      <vt:lpstr>Joshua 21</vt:lpstr>
      <vt:lpstr>Joshua 21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</dc:title>
  <dc:creator>Jenny Goins</dc:creator>
  <cp:lastModifiedBy>Jenny Goins</cp:lastModifiedBy>
  <cp:revision>20</cp:revision>
  <dcterms:created xsi:type="dcterms:W3CDTF">2019-11-06T13:29:51Z</dcterms:created>
  <dcterms:modified xsi:type="dcterms:W3CDTF">2019-11-06T14:30:20Z</dcterms:modified>
</cp:coreProperties>
</file>