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8DFBEA7-79DB-4BB7-AE0A-331E130E473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59D590-2BBA-4AD8-9DCC-F5918885FC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Joshua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Israel leave no survivors?</a:t>
            </a:r>
          </a:p>
          <a:p>
            <a:r>
              <a:rPr lang="en-US" b="1" dirty="0" smtClean="0"/>
              <a:t>Deut. 20  </a:t>
            </a:r>
            <a:r>
              <a:rPr lang="en-US" dirty="0" smtClean="0"/>
              <a:t>So they would not teach Israel all the detestable things they had done. It was God’s protection for Israel</a:t>
            </a:r>
          </a:p>
          <a:p>
            <a:r>
              <a:rPr lang="en-US" dirty="0" smtClean="0"/>
              <a:t>The cities far away from Israel COULD be offered peace</a:t>
            </a:r>
          </a:p>
          <a:p>
            <a:r>
              <a:rPr lang="en-US" b="1" dirty="0" smtClean="0"/>
              <a:t>Col. 3 </a:t>
            </a:r>
            <a:r>
              <a:rPr lang="en-US" dirty="0" smtClean="0"/>
              <a:t>Believers have died to self, their lives are hidden with Christ in God. We are to be dead to immorality, impurity, passion, evil……idolatry</a:t>
            </a:r>
          </a:p>
          <a:p>
            <a:r>
              <a:rPr lang="en-US" dirty="0" smtClean="0"/>
              <a:t>We are to put aside all of the old self</a:t>
            </a:r>
          </a:p>
          <a:p>
            <a:r>
              <a:rPr lang="en-US" dirty="0" smtClean="0"/>
              <a:t>Believers put on the new self, which enables us to fight our spiritual battles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2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Joshua and Israel defeat 31 kings in all</a:t>
            </a:r>
          </a:p>
          <a:p>
            <a:r>
              <a:rPr lang="en-US" b="1" dirty="0" smtClean="0"/>
              <a:t>Josh. 11:16-12:24  </a:t>
            </a:r>
            <a:r>
              <a:rPr lang="en-US" dirty="0" smtClean="0"/>
              <a:t>Summary of conquering the whole land of Canaan</a:t>
            </a:r>
          </a:p>
          <a:p>
            <a:r>
              <a:rPr lang="en-US" b="1" dirty="0" smtClean="0"/>
              <a:t>Vs. 1-6 </a:t>
            </a:r>
            <a:r>
              <a:rPr lang="en-US" dirty="0" smtClean="0"/>
              <a:t>Land and kings on the east side of the Jordan River</a:t>
            </a:r>
          </a:p>
          <a:p>
            <a:r>
              <a:rPr lang="en-US" dirty="0" smtClean="0"/>
              <a:t>Land of </a:t>
            </a:r>
            <a:r>
              <a:rPr lang="en-US" dirty="0" err="1" smtClean="0"/>
              <a:t>Sihon</a:t>
            </a:r>
            <a:r>
              <a:rPr lang="en-US" dirty="0" smtClean="0"/>
              <a:t> and </a:t>
            </a:r>
            <a:r>
              <a:rPr lang="en-US" dirty="0" err="1" smtClean="0"/>
              <a:t>Og</a:t>
            </a:r>
            <a:r>
              <a:rPr lang="en-US" dirty="0" smtClean="0"/>
              <a:t> given to the tribes of Gad, Reuben and ½ tribe of Manasseh</a:t>
            </a:r>
          </a:p>
          <a:p>
            <a:r>
              <a:rPr lang="en-US" b="1" dirty="0" smtClean="0"/>
              <a:t>Vs. 7-24 </a:t>
            </a:r>
            <a:r>
              <a:rPr lang="en-US" dirty="0" smtClean="0"/>
              <a:t>Land and kings on the west side of the Jordan River</a:t>
            </a:r>
          </a:p>
          <a:p>
            <a:r>
              <a:rPr lang="en-US" dirty="0" smtClean="0"/>
              <a:t>Joshua gave the land on the west side as a possession to the rest of Israel</a:t>
            </a:r>
          </a:p>
          <a:p>
            <a:r>
              <a:rPr lang="en-US" dirty="0" smtClean="0"/>
              <a:t>The Lord kept His promise to give the land to Israel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God fight for you?</a:t>
            </a:r>
            <a:endParaRPr lang="en-US" dirty="0"/>
          </a:p>
          <a:p>
            <a:r>
              <a:rPr lang="en-US" dirty="0" smtClean="0"/>
              <a:t>How has He fought for you in the past?</a:t>
            </a:r>
          </a:p>
          <a:p>
            <a:r>
              <a:rPr lang="en-US" dirty="0" smtClean="0"/>
              <a:t>Did you list your victories in your homework?</a:t>
            </a:r>
          </a:p>
          <a:p>
            <a:r>
              <a:rPr lang="en-US" dirty="0" smtClean="0"/>
              <a:t>Do not neglect your time with Him, it is your only source of ammunition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Joshua 1  </a:t>
            </a:r>
            <a:r>
              <a:rPr lang="en-US" dirty="0" smtClean="0"/>
              <a:t>Joshua, be strong and courageous; the Lord is with you</a:t>
            </a:r>
          </a:p>
          <a:p>
            <a:r>
              <a:rPr lang="en-US" b="1" dirty="0" smtClean="0"/>
              <a:t>Joshua 2</a:t>
            </a:r>
            <a:r>
              <a:rPr lang="en-US" dirty="0" smtClean="0"/>
              <a:t> Joshua sent 2 spies to Jericho: Rahab</a:t>
            </a:r>
          </a:p>
          <a:p>
            <a:r>
              <a:rPr lang="en-US" b="1" dirty="0" smtClean="0"/>
              <a:t>Joshua 3</a:t>
            </a:r>
            <a:r>
              <a:rPr lang="en-US" dirty="0" smtClean="0"/>
              <a:t> Israel crossed the Jordan on dry ground</a:t>
            </a:r>
          </a:p>
          <a:p>
            <a:r>
              <a:rPr lang="en-US" b="1" dirty="0" smtClean="0"/>
              <a:t>Joshua 4</a:t>
            </a:r>
            <a:r>
              <a:rPr lang="en-US" dirty="0" smtClean="0"/>
              <a:t> Memorial; 12 stones at Gilgal and </a:t>
            </a:r>
            <a:r>
              <a:rPr lang="en-US" b="1" dirty="0" smtClean="0"/>
              <a:t>in</a:t>
            </a:r>
            <a:r>
              <a:rPr lang="en-US" dirty="0" smtClean="0"/>
              <a:t> the Jordan River</a:t>
            </a:r>
          </a:p>
          <a:p>
            <a:r>
              <a:rPr lang="en-US" b="1" dirty="0" smtClean="0"/>
              <a:t>Joshua 5</a:t>
            </a:r>
            <a:r>
              <a:rPr lang="en-US" dirty="0" smtClean="0"/>
              <a:t> Circumcision and Passover at Gilgal; Captain of the Lord’s host</a:t>
            </a:r>
          </a:p>
          <a:p>
            <a:r>
              <a:rPr lang="en-US" b="1" dirty="0" smtClean="0"/>
              <a:t>Joshua 6</a:t>
            </a:r>
            <a:r>
              <a:rPr lang="en-US" dirty="0" smtClean="0"/>
              <a:t> Joshua and Israel destroy Jericho; Rahab spared  </a:t>
            </a:r>
          </a:p>
          <a:p>
            <a:r>
              <a:rPr lang="en-US" b="1" dirty="0" smtClean="0"/>
              <a:t>Joshua 7</a:t>
            </a:r>
            <a:r>
              <a:rPr lang="en-US" dirty="0" smtClean="0"/>
              <a:t> Israel defeated at Ai; </a:t>
            </a:r>
            <a:r>
              <a:rPr lang="en-US" dirty="0" err="1" smtClean="0"/>
              <a:t>Achan’s</a:t>
            </a:r>
            <a:r>
              <a:rPr lang="en-US" dirty="0" smtClean="0"/>
              <a:t> sin</a:t>
            </a:r>
          </a:p>
          <a:p>
            <a:r>
              <a:rPr lang="en-US" b="1" dirty="0" smtClean="0"/>
              <a:t>Joshua 8 </a:t>
            </a:r>
            <a:r>
              <a:rPr lang="en-US" dirty="0" smtClean="0"/>
              <a:t>Joshua and Israel destroy 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Covenant with Gibeon</a:t>
            </a:r>
          </a:p>
          <a:p>
            <a:r>
              <a:rPr lang="en-US" b="1" dirty="0" smtClean="0"/>
              <a:t>Vs. 1-2 </a:t>
            </a:r>
            <a:r>
              <a:rPr lang="en-US" dirty="0" smtClean="0"/>
              <a:t>Kings of the land gather to fight Israel after finding out about Jericho and Ai</a:t>
            </a:r>
          </a:p>
          <a:p>
            <a:r>
              <a:rPr lang="en-US" b="1" dirty="0" smtClean="0"/>
              <a:t>Vs. 3-15 </a:t>
            </a:r>
            <a:r>
              <a:rPr lang="en-US" dirty="0" smtClean="0"/>
              <a:t>Gibeon acted differently: they acted craftily and deceitfully wanting to make a covenant</a:t>
            </a:r>
          </a:p>
          <a:p>
            <a:r>
              <a:rPr lang="en-US" b="1" dirty="0" smtClean="0"/>
              <a:t>Covenant:</a:t>
            </a:r>
            <a:r>
              <a:rPr lang="en-US" dirty="0" smtClean="0"/>
              <a:t> a solemn, binding agreement made between two parties (passing between the pieces)</a:t>
            </a:r>
          </a:p>
          <a:p>
            <a:r>
              <a:rPr lang="en-US" b="1" dirty="0" smtClean="0"/>
              <a:t>Vs. 14 </a:t>
            </a:r>
            <a:r>
              <a:rPr lang="en-US" dirty="0" smtClean="0"/>
              <a:t>Israel did NOT seek the counsel of the Lord</a:t>
            </a:r>
          </a:p>
          <a:p>
            <a:r>
              <a:rPr lang="en-US" b="1" dirty="0" smtClean="0"/>
              <a:t>Vs. 15</a:t>
            </a:r>
            <a:r>
              <a:rPr lang="en-US" dirty="0" smtClean="0"/>
              <a:t> They made peace with people living in their land because they were deceived</a:t>
            </a:r>
          </a:p>
          <a:p>
            <a:r>
              <a:rPr lang="en-US" i="1" dirty="0" smtClean="0"/>
              <a:t>Deception</a:t>
            </a:r>
            <a:r>
              <a:rPr lang="en-US" dirty="0" smtClean="0"/>
              <a:t> led them into a </a:t>
            </a:r>
            <a:r>
              <a:rPr lang="en-US" i="1" dirty="0" smtClean="0"/>
              <a:t>violation</a:t>
            </a:r>
            <a:r>
              <a:rPr lang="en-US" dirty="0" smtClean="0"/>
              <a:t> of what God had said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16-21 </a:t>
            </a:r>
            <a:r>
              <a:rPr lang="en-US" dirty="0" smtClean="0"/>
              <a:t>Three days after they heard the </a:t>
            </a:r>
            <a:r>
              <a:rPr lang="en-US" dirty="0" err="1" smtClean="0"/>
              <a:t>Gibeonites</a:t>
            </a:r>
            <a:r>
              <a:rPr lang="en-US" dirty="0" smtClean="0"/>
              <a:t> were living in their land, Israel goes to their four cities……Why?</a:t>
            </a:r>
          </a:p>
          <a:p>
            <a:r>
              <a:rPr lang="en-US" dirty="0" smtClean="0"/>
              <a:t>They could not attack them because of covenant</a:t>
            </a:r>
          </a:p>
          <a:p>
            <a:r>
              <a:rPr lang="en-US" dirty="0" smtClean="0"/>
              <a:t>Israel’s congregation grumbled against the leaders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Gibeonites</a:t>
            </a:r>
            <a:r>
              <a:rPr lang="en-US" dirty="0" smtClean="0"/>
              <a:t> became Israel’s wood hewers and water drawers/haulers</a:t>
            </a:r>
          </a:p>
          <a:p>
            <a:r>
              <a:rPr lang="en-US" dirty="0" smtClean="0"/>
              <a:t>Remember what Israel did when they were slaves in Egypt????</a:t>
            </a:r>
          </a:p>
          <a:p>
            <a:r>
              <a:rPr lang="en-US" b="1" dirty="0" smtClean="0"/>
              <a:t>Vs. 22-27 </a:t>
            </a:r>
            <a:r>
              <a:rPr lang="en-US" dirty="0" smtClean="0"/>
              <a:t>The </a:t>
            </a:r>
            <a:r>
              <a:rPr lang="en-US" dirty="0" err="1" smtClean="0"/>
              <a:t>Gibeonites</a:t>
            </a:r>
            <a:r>
              <a:rPr lang="en-US" dirty="0" smtClean="0"/>
              <a:t> were content to be Israel’s slaves, forever!! (vs. 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2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Ex. 23:20-33 </a:t>
            </a:r>
            <a:r>
              <a:rPr lang="en-US" dirty="0" smtClean="0"/>
              <a:t>Israel was not to make a covenant with the inhabitants of Canaan. They knew the boundaries of the land, so they knew the territories of their enemies</a:t>
            </a:r>
          </a:p>
          <a:p>
            <a:r>
              <a:rPr lang="en-US" b="1" dirty="0" smtClean="0"/>
              <a:t>2 Sam. 21:1-14 </a:t>
            </a:r>
            <a:r>
              <a:rPr lang="en-US" dirty="0" smtClean="0"/>
              <a:t>David sought the Lord for the reason for the 3 year famine. Saul broke covenant with the </a:t>
            </a:r>
            <a:r>
              <a:rPr lang="en-US" dirty="0" err="1" smtClean="0"/>
              <a:t>Gibeonites</a:t>
            </a:r>
            <a:r>
              <a:rPr lang="en-US" dirty="0" smtClean="0"/>
              <a:t> (almost 400 years ago) bringing God’s wrath upon Israel</a:t>
            </a:r>
          </a:p>
          <a:p>
            <a:r>
              <a:rPr lang="en-US" b="1" dirty="0" smtClean="0"/>
              <a:t>I Sam. 20 </a:t>
            </a:r>
            <a:r>
              <a:rPr lang="en-US" dirty="0" smtClean="0"/>
              <a:t>Mephibosheth was spared because of the covenant David and Jonathan made</a:t>
            </a:r>
          </a:p>
          <a:p>
            <a:r>
              <a:rPr lang="en-US" b="1" dirty="0" smtClean="0"/>
              <a:t>Matt. 26 </a:t>
            </a:r>
            <a:r>
              <a:rPr lang="en-US" dirty="0" smtClean="0"/>
              <a:t>Jesus’ death/blood of the New Covenant</a:t>
            </a:r>
          </a:p>
          <a:p>
            <a:r>
              <a:rPr lang="en-US" b="1" dirty="0" smtClean="0"/>
              <a:t>Heb. 10 &amp; 13 </a:t>
            </a:r>
            <a:r>
              <a:rPr lang="en-US" dirty="0" smtClean="0"/>
              <a:t>Law is written on our hearts, we enter into His presence, forgiven, bought with His blood. Promise of His forever presence and partnership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Joshua and Israel defeat 5 Amorite kings</a:t>
            </a:r>
          </a:p>
          <a:p>
            <a:r>
              <a:rPr lang="en-US" b="1" dirty="0" smtClean="0"/>
              <a:t>Vs. 1-5 </a:t>
            </a:r>
            <a:r>
              <a:rPr lang="en-US" dirty="0" smtClean="0"/>
              <a:t>Out of fear, King </a:t>
            </a:r>
            <a:r>
              <a:rPr lang="en-US" dirty="0" err="1" smtClean="0"/>
              <a:t>Adoni-zedek</a:t>
            </a:r>
            <a:r>
              <a:rPr lang="en-US" dirty="0" smtClean="0"/>
              <a:t> sends for four other kings to help him attack Gibeon (Israel)</a:t>
            </a:r>
          </a:p>
          <a:p>
            <a:r>
              <a:rPr lang="en-US" dirty="0" smtClean="0"/>
              <a:t>Fear is the common result in the land</a:t>
            </a:r>
          </a:p>
          <a:p>
            <a:r>
              <a:rPr lang="en-US" b="1" dirty="0" smtClean="0"/>
              <a:t>Vs. 6-14 </a:t>
            </a:r>
            <a:r>
              <a:rPr lang="en-US" dirty="0" smtClean="0"/>
              <a:t>King of Gibeon sends for Israel to come and save them because of Covenant</a:t>
            </a:r>
          </a:p>
          <a:p>
            <a:r>
              <a:rPr lang="en-US" dirty="0" smtClean="0"/>
              <a:t>God assured them of victory over more Amorites</a:t>
            </a:r>
          </a:p>
          <a:p>
            <a:r>
              <a:rPr lang="en-US" b="1" dirty="0" smtClean="0"/>
              <a:t>How God fought: </a:t>
            </a:r>
            <a:r>
              <a:rPr lang="en-US" dirty="0" smtClean="0"/>
              <a:t>confounded them, struck them with a great blow, chased them, threw hailstones on them and even caused the sun to stand still and the moon to stop on that day.</a:t>
            </a:r>
          </a:p>
          <a:p>
            <a:r>
              <a:rPr lang="en-US" dirty="0" smtClean="0"/>
              <a:t>That day, the Lord listened to the voice of a man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2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15-27 </a:t>
            </a:r>
            <a:r>
              <a:rPr lang="en-US" dirty="0" smtClean="0"/>
              <a:t>Joshua and Israel return to Gilgal</a:t>
            </a:r>
          </a:p>
          <a:p>
            <a:r>
              <a:rPr lang="en-US" dirty="0" smtClean="0"/>
              <a:t>Five Amorite kings hide in a cave at </a:t>
            </a:r>
            <a:r>
              <a:rPr lang="en-US" dirty="0" err="1" smtClean="0"/>
              <a:t>Mikkedah</a:t>
            </a:r>
            <a:endParaRPr lang="en-US" dirty="0" smtClean="0"/>
          </a:p>
          <a:p>
            <a:r>
              <a:rPr lang="en-US" dirty="0" smtClean="0"/>
              <a:t>Israel traps them in the cave and pursue any who fled the battle</a:t>
            </a:r>
          </a:p>
          <a:p>
            <a:r>
              <a:rPr lang="en-US" dirty="0" smtClean="0"/>
              <a:t>Israel goes back to the cave with the kings</a:t>
            </a:r>
          </a:p>
          <a:p>
            <a:r>
              <a:rPr lang="en-US" dirty="0" smtClean="0"/>
              <a:t>Israel’s chiefs of war put their feet on the kings’ necks, showing victory</a:t>
            </a:r>
          </a:p>
          <a:p>
            <a:r>
              <a:rPr lang="en-US" dirty="0" smtClean="0"/>
              <a:t>Joshua kills the kings and hangs them, then buries them by sundown</a:t>
            </a:r>
          </a:p>
          <a:p>
            <a:r>
              <a:rPr lang="en-US" b="1" dirty="0" smtClean="0"/>
              <a:t>Vs. 28-43: </a:t>
            </a:r>
            <a:r>
              <a:rPr lang="en-US" dirty="0" smtClean="0"/>
              <a:t>Israel destroyed: </a:t>
            </a:r>
            <a:r>
              <a:rPr lang="en-US" dirty="0" err="1" smtClean="0"/>
              <a:t>Makkedah</a:t>
            </a:r>
            <a:r>
              <a:rPr lang="en-US" dirty="0" smtClean="0"/>
              <a:t>, </a:t>
            </a:r>
            <a:r>
              <a:rPr lang="en-US" dirty="0" err="1" smtClean="0"/>
              <a:t>Libnah</a:t>
            </a:r>
            <a:r>
              <a:rPr lang="en-US" dirty="0" smtClean="0"/>
              <a:t>, Lachish, </a:t>
            </a:r>
            <a:r>
              <a:rPr lang="en-US" dirty="0" err="1" smtClean="0"/>
              <a:t>Horam</a:t>
            </a:r>
            <a:r>
              <a:rPr lang="en-US" dirty="0" smtClean="0"/>
              <a:t> of Gezer, </a:t>
            </a:r>
            <a:r>
              <a:rPr lang="en-US" dirty="0" err="1" smtClean="0"/>
              <a:t>Eglon</a:t>
            </a:r>
            <a:r>
              <a:rPr lang="en-US" dirty="0" smtClean="0"/>
              <a:t>, Hebron, </a:t>
            </a:r>
            <a:r>
              <a:rPr lang="en-US" dirty="0" err="1" smtClean="0"/>
              <a:t>Debir</a:t>
            </a:r>
            <a:r>
              <a:rPr lang="en-US" dirty="0" smtClean="0"/>
              <a:t>, Hill country, Negev, Lowland, slopes from Kadesh-</a:t>
            </a:r>
            <a:r>
              <a:rPr lang="en-US" dirty="0" err="1" smtClean="0"/>
              <a:t>barnea</a:t>
            </a:r>
            <a:r>
              <a:rPr lang="en-US" dirty="0" smtClean="0"/>
              <a:t> to </a:t>
            </a:r>
            <a:r>
              <a:rPr lang="en-US" dirty="0"/>
              <a:t>G</a:t>
            </a:r>
            <a:r>
              <a:rPr lang="en-US" dirty="0" smtClean="0"/>
              <a:t>aza, </a:t>
            </a:r>
            <a:r>
              <a:rPr lang="en-US" dirty="0"/>
              <a:t>G</a:t>
            </a:r>
            <a:r>
              <a:rPr lang="en-US" dirty="0" smtClean="0"/>
              <a:t>oshen to Gibeon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Theme:</a:t>
            </a:r>
            <a:r>
              <a:rPr lang="en-US" dirty="0" smtClean="0"/>
              <a:t> Joshua and Israel destroy </a:t>
            </a:r>
            <a:r>
              <a:rPr lang="en-US" dirty="0" err="1" smtClean="0"/>
              <a:t>Hazor</a:t>
            </a:r>
            <a:r>
              <a:rPr lang="en-US" dirty="0" smtClean="0"/>
              <a:t> and northern kingdoms; whole land had rest from war</a:t>
            </a:r>
          </a:p>
          <a:p>
            <a:r>
              <a:rPr lang="en-US" b="1" dirty="0" smtClean="0"/>
              <a:t>Vs. 1-15  </a:t>
            </a:r>
            <a:r>
              <a:rPr lang="en-US" dirty="0" smtClean="0"/>
              <a:t>King </a:t>
            </a:r>
            <a:r>
              <a:rPr lang="en-US" dirty="0" err="1" smtClean="0"/>
              <a:t>Jabin</a:t>
            </a:r>
            <a:r>
              <a:rPr lang="en-US" dirty="0" smtClean="0"/>
              <a:t> of </a:t>
            </a:r>
            <a:r>
              <a:rPr lang="en-US" dirty="0" err="1" smtClean="0"/>
              <a:t>Hazor</a:t>
            </a:r>
            <a:r>
              <a:rPr lang="en-US" dirty="0" smtClean="0"/>
              <a:t> gathered the northern kings to battle against Israel at </a:t>
            </a:r>
            <a:r>
              <a:rPr lang="en-US" dirty="0" err="1" smtClean="0"/>
              <a:t>Merom</a:t>
            </a:r>
            <a:endParaRPr lang="en-US" dirty="0" smtClean="0"/>
          </a:p>
          <a:p>
            <a:r>
              <a:rPr lang="en-US" dirty="0" smtClean="0"/>
              <a:t>The Lord tells Joshua not to be afraid for He would deliver them into his hand, and He does the next day</a:t>
            </a:r>
          </a:p>
          <a:p>
            <a:r>
              <a:rPr lang="en-US" dirty="0" smtClean="0"/>
              <a:t>Joshua utterly destroyed them and left no survivors, no one who breathed was left alive</a:t>
            </a:r>
          </a:p>
          <a:p>
            <a:r>
              <a:rPr lang="en-US" dirty="0" smtClean="0"/>
              <a:t>Then they went to </a:t>
            </a:r>
            <a:r>
              <a:rPr lang="en-US" dirty="0" err="1" smtClean="0"/>
              <a:t>Hazor</a:t>
            </a:r>
            <a:r>
              <a:rPr lang="en-US" dirty="0" smtClean="0"/>
              <a:t> and burned it</a:t>
            </a:r>
          </a:p>
          <a:p>
            <a:r>
              <a:rPr lang="en-US" dirty="0" smtClean="0"/>
              <a:t>Why burn </a:t>
            </a:r>
            <a:r>
              <a:rPr lang="en-US" dirty="0" err="1" smtClean="0"/>
              <a:t>Hazor</a:t>
            </a:r>
            <a:r>
              <a:rPr lang="en-US" dirty="0" smtClean="0"/>
              <a:t>? Why not the rest of the cities?</a:t>
            </a:r>
          </a:p>
          <a:p>
            <a:r>
              <a:rPr lang="en-US" dirty="0" smtClean="0"/>
              <a:t>Because this city/king initiated  the war</a:t>
            </a:r>
          </a:p>
          <a:p>
            <a:r>
              <a:rPr lang="en-US" dirty="0" smtClean="0"/>
              <a:t>“stood on their mounds” means they remained neutral, or stood still in their strength  </a:t>
            </a:r>
            <a:r>
              <a:rPr lang="en-US" b="1" dirty="0" smtClean="0"/>
              <a:t>vs. 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27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Vs. 16-20 </a:t>
            </a:r>
            <a:r>
              <a:rPr lang="en-US" dirty="0" smtClean="0"/>
              <a:t>Israel captured ALL their kings, struck them down and put them to death</a:t>
            </a:r>
          </a:p>
          <a:p>
            <a:r>
              <a:rPr lang="en-US" dirty="0" smtClean="0"/>
              <a:t>These wars took a long time  </a:t>
            </a:r>
            <a:r>
              <a:rPr lang="en-US" b="1" dirty="0" smtClean="0"/>
              <a:t>vs. 18</a:t>
            </a:r>
          </a:p>
          <a:p>
            <a:r>
              <a:rPr lang="en-US" dirty="0" smtClean="0"/>
              <a:t>The Lord initiated those kings coming after Israel. They were wicked and evil, deserving no mercy and God used Israel to judge them</a:t>
            </a:r>
          </a:p>
          <a:p>
            <a:r>
              <a:rPr lang="en-US" b="1" dirty="0" smtClean="0"/>
              <a:t>Vs. 21-23 </a:t>
            </a:r>
            <a:r>
              <a:rPr lang="en-US" dirty="0" smtClean="0"/>
              <a:t>Joshua also killed the </a:t>
            </a:r>
            <a:r>
              <a:rPr lang="en-US" dirty="0" err="1" smtClean="0"/>
              <a:t>Anakim</a:t>
            </a:r>
            <a:r>
              <a:rPr lang="en-US" dirty="0" smtClean="0"/>
              <a:t>, giants</a:t>
            </a:r>
          </a:p>
          <a:p>
            <a:r>
              <a:rPr lang="en-US" dirty="0" smtClean="0"/>
              <a:t>Joshua took the WHOLE land and gave it for an inheritance to Israel just as the Lord had spoken to Moses. Therefore, the land had rest from war…..but it took a long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4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108</TotalTime>
  <Words>1076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fall power point</vt:lpstr>
      <vt:lpstr>Joshua</vt:lpstr>
      <vt:lpstr>Review</vt:lpstr>
      <vt:lpstr>Joshua 9</vt:lpstr>
      <vt:lpstr>Joshua 9</vt:lpstr>
      <vt:lpstr>Cross References</vt:lpstr>
      <vt:lpstr>Joshua 10</vt:lpstr>
      <vt:lpstr>Joshua 10</vt:lpstr>
      <vt:lpstr>Joshua 11</vt:lpstr>
      <vt:lpstr>Joshua 11</vt:lpstr>
      <vt:lpstr>Cross References</vt:lpstr>
      <vt:lpstr>Joshua 12</vt:lpstr>
      <vt:lpstr>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Joshua</dc:title>
  <dc:creator>Jenny Goins</dc:creator>
  <cp:lastModifiedBy>Jenny Goins</cp:lastModifiedBy>
  <cp:revision>26</cp:revision>
  <dcterms:created xsi:type="dcterms:W3CDTF">2019-10-23T14:18:29Z</dcterms:created>
  <dcterms:modified xsi:type="dcterms:W3CDTF">2019-10-23T16:07:25Z</dcterms:modified>
</cp:coreProperties>
</file>