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61CD9F50-C741-4AAF-A6A3-C75D528BB65A}" type="datetimeFigureOut">
              <a:rPr lang="en-US" smtClean="0"/>
              <a:t>10/16/2019</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1CD9F50-C741-4AAF-A6A3-C75D528BB65A}" type="datetimeFigureOut">
              <a:rPr lang="en-US" smtClean="0"/>
              <a:t>10/16/2019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497E70-081F-4CEB-BB11-39C4015753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1CD9F50-C741-4AAF-A6A3-C75D528BB65A}" type="datetimeFigureOut">
              <a:rPr lang="en-US" smtClean="0"/>
              <a:t>10/16/2019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5497E70-081F-4CEB-BB11-39C4015753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Joshua</a:t>
            </a:r>
            <a:endParaRPr lang="en-US" dirty="0"/>
          </a:p>
        </p:txBody>
      </p:sp>
      <p:sp>
        <p:nvSpPr>
          <p:cNvPr id="3" name="Subtitle 2"/>
          <p:cNvSpPr>
            <a:spLocks noGrp="1"/>
          </p:cNvSpPr>
          <p:nvPr>
            <p:ph type="subTitle" idx="1"/>
          </p:nvPr>
        </p:nvSpPr>
        <p:spPr/>
        <p:txBody>
          <a:bodyPr/>
          <a:lstStyle/>
          <a:p>
            <a:r>
              <a:rPr lang="en-US" dirty="0" smtClean="0"/>
              <a:t>Lesson 3</a:t>
            </a:r>
            <a:endParaRPr lang="en-US" dirty="0"/>
          </a:p>
        </p:txBody>
      </p:sp>
    </p:spTree>
    <p:extLst>
      <p:ext uri="{BB962C8B-B14F-4D97-AF65-F5344CB8AC3E}">
        <p14:creationId xmlns:p14="http://schemas.microsoft.com/office/powerpoint/2010/main" val="2117793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7</a:t>
            </a:r>
            <a:endParaRPr lang="en-US" dirty="0"/>
          </a:p>
        </p:txBody>
      </p:sp>
      <p:sp>
        <p:nvSpPr>
          <p:cNvPr id="3" name="Content Placeholder 2"/>
          <p:cNvSpPr>
            <a:spLocks noGrp="1"/>
          </p:cNvSpPr>
          <p:nvPr>
            <p:ph idx="1"/>
          </p:nvPr>
        </p:nvSpPr>
        <p:spPr/>
        <p:txBody>
          <a:bodyPr/>
          <a:lstStyle/>
          <a:p>
            <a:r>
              <a:rPr lang="en-US" b="1" dirty="0" smtClean="0"/>
              <a:t>Vs. 11 </a:t>
            </a:r>
            <a:r>
              <a:rPr lang="en-US" dirty="0" smtClean="0"/>
              <a:t>Israel sinned by transgressing God’s covenant, taking things under the ban, stealing, deceiving and putting them with their own things.</a:t>
            </a:r>
          </a:p>
          <a:p>
            <a:r>
              <a:rPr lang="en-US" dirty="0" smtClean="0"/>
              <a:t>God’s presence, the ark of the Covenant, could not be with them anymore, UNLESS…</a:t>
            </a:r>
          </a:p>
          <a:p>
            <a:r>
              <a:rPr lang="en-US" b="1" dirty="0" smtClean="0"/>
              <a:t>Vs. 12-15 </a:t>
            </a:r>
            <a:r>
              <a:rPr lang="en-US" dirty="0" smtClean="0"/>
              <a:t>God gives them instructions for another battle: the battle of sin in the camp. Things under the ban must be removed and the man judged</a:t>
            </a:r>
          </a:p>
          <a:p>
            <a:r>
              <a:rPr lang="en-US" dirty="0" smtClean="0"/>
              <a:t>“Disgraceful”: </a:t>
            </a:r>
            <a:r>
              <a:rPr lang="en-US" dirty="0" err="1" smtClean="0"/>
              <a:t>nebalah</a:t>
            </a:r>
            <a:r>
              <a:rPr lang="en-US" dirty="0" smtClean="0"/>
              <a:t> – senseless, act of folly, foolishness, nonsense shown in disregard of moral and religious claims; morally wicked</a:t>
            </a:r>
          </a:p>
          <a:p>
            <a:r>
              <a:rPr lang="en-US" b="1" dirty="0" smtClean="0"/>
              <a:t>Vs. 15 </a:t>
            </a:r>
            <a:r>
              <a:rPr lang="en-US" dirty="0" smtClean="0"/>
              <a:t>All that belongs to this man must be burned</a:t>
            </a:r>
          </a:p>
          <a:p>
            <a:endParaRPr lang="en-US" dirty="0" smtClean="0"/>
          </a:p>
          <a:p>
            <a:endParaRPr lang="en-US" dirty="0"/>
          </a:p>
        </p:txBody>
      </p:sp>
    </p:spTree>
    <p:extLst>
      <p:ext uri="{BB962C8B-B14F-4D97-AF65-F5344CB8AC3E}">
        <p14:creationId xmlns:p14="http://schemas.microsoft.com/office/powerpoint/2010/main" val="114010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7</a:t>
            </a:r>
            <a:endParaRPr lang="en-US" dirty="0"/>
          </a:p>
        </p:txBody>
      </p:sp>
      <p:sp>
        <p:nvSpPr>
          <p:cNvPr id="3" name="Content Placeholder 2"/>
          <p:cNvSpPr>
            <a:spLocks noGrp="1"/>
          </p:cNvSpPr>
          <p:nvPr>
            <p:ph idx="1"/>
          </p:nvPr>
        </p:nvSpPr>
        <p:spPr/>
        <p:txBody>
          <a:bodyPr/>
          <a:lstStyle/>
          <a:p>
            <a:r>
              <a:rPr lang="en-US" b="1" dirty="0" smtClean="0"/>
              <a:t>Vs. 16-21</a:t>
            </a:r>
            <a:r>
              <a:rPr lang="en-US" dirty="0" smtClean="0"/>
              <a:t> </a:t>
            </a:r>
            <a:r>
              <a:rPr lang="en-US" dirty="0" err="1" smtClean="0"/>
              <a:t>Achan</a:t>
            </a:r>
            <a:r>
              <a:rPr lang="en-US" dirty="0" smtClean="0"/>
              <a:t>: </a:t>
            </a:r>
            <a:r>
              <a:rPr lang="en-US" dirty="0"/>
              <a:t>s</a:t>
            </a:r>
            <a:r>
              <a:rPr lang="en-US" dirty="0" smtClean="0"/>
              <a:t>aw, coveted, took and hid the things under the ban.</a:t>
            </a:r>
          </a:p>
          <a:p>
            <a:r>
              <a:rPr lang="en-US" dirty="0" smtClean="0"/>
              <a:t>Joshua tells him to give glory and praise to the God of Israel</a:t>
            </a:r>
          </a:p>
          <a:p>
            <a:r>
              <a:rPr lang="en-US" dirty="0" smtClean="0"/>
              <a:t>“Tell me what you’ve done” </a:t>
            </a:r>
            <a:r>
              <a:rPr lang="en-US" b="1" dirty="0" smtClean="0"/>
              <a:t>vs. 19</a:t>
            </a:r>
          </a:p>
          <a:p>
            <a:r>
              <a:rPr lang="en-US" b="1" dirty="0" smtClean="0"/>
              <a:t>Gen. 3 </a:t>
            </a:r>
            <a:r>
              <a:rPr lang="en-US" dirty="0" smtClean="0"/>
              <a:t>Eve saw and gave in to temptation</a:t>
            </a:r>
          </a:p>
          <a:p>
            <a:r>
              <a:rPr lang="en-US" b="1" dirty="0" smtClean="0"/>
              <a:t>2 Sam. 11,12 </a:t>
            </a:r>
            <a:r>
              <a:rPr lang="en-US" dirty="0" smtClean="0"/>
              <a:t>David saw, coveted and took Bathsheba. Sinned in private; consequences public</a:t>
            </a:r>
          </a:p>
          <a:p>
            <a:r>
              <a:rPr lang="en-US" b="1" dirty="0" smtClean="0"/>
              <a:t>Eph. 4 </a:t>
            </a:r>
            <a:r>
              <a:rPr lang="en-US" dirty="0" smtClean="0"/>
              <a:t>Deceitful desires are the old way of life</a:t>
            </a:r>
          </a:p>
          <a:p>
            <a:r>
              <a:rPr lang="en-US" b="1" dirty="0" smtClean="0"/>
              <a:t>I John 1:9 </a:t>
            </a:r>
            <a:r>
              <a:rPr lang="en-US" dirty="0" smtClean="0"/>
              <a:t>Confess, God forgives and cleanses us</a:t>
            </a:r>
          </a:p>
          <a:p>
            <a:r>
              <a:rPr lang="en-US" b="1" dirty="0" smtClean="0"/>
              <a:t>Vs. 22-26 </a:t>
            </a:r>
            <a:r>
              <a:rPr lang="en-US" dirty="0" err="1" smtClean="0"/>
              <a:t>Achan</a:t>
            </a:r>
            <a:r>
              <a:rPr lang="en-US" dirty="0" smtClean="0"/>
              <a:t>, his family, and all that belonged to him were stoned and burned. That’s his legacy</a:t>
            </a:r>
            <a:endParaRPr lang="en-US" b="1" dirty="0"/>
          </a:p>
        </p:txBody>
      </p:sp>
    </p:spTree>
    <p:extLst>
      <p:ext uri="{BB962C8B-B14F-4D97-AF65-F5344CB8AC3E}">
        <p14:creationId xmlns:p14="http://schemas.microsoft.com/office/powerpoint/2010/main" val="205125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8</a:t>
            </a:r>
            <a:endParaRPr lang="en-US" dirty="0"/>
          </a:p>
        </p:txBody>
      </p:sp>
      <p:sp>
        <p:nvSpPr>
          <p:cNvPr id="3" name="Content Placeholder 2"/>
          <p:cNvSpPr>
            <a:spLocks noGrp="1"/>
          </p:cNvSpPr>
          <p:nvPr>
            <p:ph idx="1"/>
          </p:nvPr>
        </p:nvSpPr>
        <p:spPr/>
        <p:txBody>
          <a:bodyPr/>
          <a:lstStyle/>
          <a:p>
            <a:r>
              <a:rPr lang="en-US" b="1" dirty="0" smtClean="0"/>
              <a:t>Theme: </a:t>
            </a:r>
            <a:r>
              <a:rPr lang="en-US" dirty="0" smtClean="0"/>
              <a:t>Joshua/Israel destroys Ai</a:t>
            </a:r>
          </a:p>
          <a:p>
            <a:r>
              <a:rPr lang="en-US" b="1" dirty="0" smtClean="0"/>
              <a:t>Vs. 1-29 </a:t>
            </a:r>
            <a:r>
              <a:rPr lang="en-US" dirty="0" smtClean="0"/>
              <a:t>God tells Joshua to take ALL the men of war against Ai (601,730), not just 3,000, </a:t>
            </a:r>
            <a:r>
              <a:rPr lang="en-US" smtClean="0"/>
              <a:t>and not to </a:t>
            </a:r>
            <a:r>
              <a:rPr lang="en-US" dirty="0" smtClean="0"/>
              <a:t>fear or be dismayed….. He needed those words</a:t>
            </a:r>
          </a:p>
          <a:p>
            <a:r>
              <a:rPr lang="en-US" dirty="0" smtClean="0"/>
              <a:t>Different battle strategy than Jericho</a:t>
            </a:r>
          </a:p>
          <a:p>
            <a:r>
              <a:rPr lang="en-US" dirty="0" smtClean="0"/>
              <a:t>God had NOT failed or forsaken Joshua; He had kept Covenant with him</a:t>
            </a:r>
          </a:p>
          <a:p>
            <a:r>
              <a:rPr lang="en-US" b="1" dirty="0" smtClean="0"/>
              <a:t>Ai was defeated by an ambush….built on Israel’s previous retreat  </a:t>
            </a:r>
            <a:r>
              <a:rPr lang="en-US" dirty="0" smtClean="0"/>
              <a:t>Isn’t that just like God? </a:t>
            </a:r>
          </a:p>
          <a:p>
            <a:r>
              <a:rPr lang="en-US" b="1" dirty="0" smtClean="0"/>
              <a:t>Same result as Jericho, just different strategy</a:t>
            </a:r>
          </a:p>
          <a:p>
            <a:r>
              <a:rPr lang="en-US" dirty="0" smtClean="0"/>
              <a:t>Where was the captain of the Lord’s host? With Joshua because he was not turning to the right or to the left from following the Lord’s Word.</a:t>
            </a:r>
          </a:p>
          <a:p>
            <a:endParaRPr lang="en-US" dirty="0"/>
          </a:p>
        </p:txBody>
      </p:sp>
    </p:spTree>
    <p:extLst>
      <p:ext uri="{BB962C8B-B14F-4D97-AF65-F5344CB8AC3E}">
        <p14:creationId xmlns:p14="http://schemas.microsoft.com/office/powerpoint/2010/main" val="172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8</a:t>
            </a:r>
            <a:endParaRPr lang="en-US" dirty="0"/>
          </a:p>
        </p:txBody>
      </p:sp>
      <p:sp>
        <p:nvSpPr>
          <p:cNvPr id="3" name="Content Placeholder 2"/>
          <p:cNvSpPr>
            <a:spLocks noGrp="1"/>
          </p:cNvSpPr>
          <p:nvPr>
            <p:ph idx="1"/>
          </p:nvPr>
        </p:nvSpPr>
        <p:spPr/>
        <p:txBody>
          <a:bodyPr/>
          <a:lstStyle/>
          <a:p>
            <a:r>
              <a:rPr lang="en-US" b="1" dirty="0" smtClean="0"/>
              <a:t>Vs. 18 </a:t>
            </a:r>
            <a:r>
              <a:rPr lang="en-US" dirty="0" smtClean="0"/>
              <a:t>Joshua HEARD God’s voice in the midst of the battle, giving him instructions</a:t>
            </a:r>
          </a:p>
          <a:p>
            <a:r>
              <a:rPr lang="en-US" dirty="0" smtClean="0"/>
              <a:t>Ai was burned and made a desolation</a:t>
            </a:r>
          </a:p>
          <a:p>
            <a:r>
              <a:rPr lang="en-US" dirty="0" smtClean="0"/>
              <a:t>Israel was allowed to take some spoil from this battle. Oh, if </a:t>
            </a:r>
            <a:r>
              <a:rPr lang="en-US" dirty="0" err="1" smtClean="0"/>
              <a:t>Achan</a:t>
            </a:r>
            <a:r>
              <a:rPr lang="en-US" dirty="0" smtClean="0"/>
              <a:t> had only waited on God and HIS best for him.</a:t>
            </a:r>
          </a:p>
          <a:p>
            <a:r>
              <a:rPr lang="en-US" dirty="0" smtClean="0"/>
              <a:t>Am I like </a:t>
            </a:r>
            <a:r>
              <a:rPr lang="en-US" dirty="0" err="1" smtClean="0"/>
              <a:t>Achan</a:t>
            </a:r>
            <a:r>
              <a:rPr lang="en-US" dirty="0" smtClean="0"/>
              <a:t>?</a:t>
            </a:r>
          </a:p>
          <a:p>
            <a:r>
              <a:rPr lang="en-US" b="1" dirty="0" smtClean="0"/>
              <a:t>Vs. 30-35 </a:t>
            </a:r>
            <a:r>
              <a:rPr lang="en-US" dirty="0" smtClean="0"/>
              <a:t>Joshua obeys Deut. 27 by reading ALL the law of Moses to the people while half the people stood in front of Mt. </a:t>
            </a:r>
            <a:r>
              <a:rPr lang="en-US" dirty="0" err="1" smtClean="0"/>
              <a:t>Ebal</a:t>
            </a:r>
            <a:r>
              <a:rPr lang="en-US" dirty="0" smtClean="0"/>
              <a:t> and half stood in front of Mt. Gerizim. </a:t>
            </a:r>
          </a:p>
          <a:p>
            <a:r>
              <a:rPr lang="en-US" b="1" dirty="0" smtClean="0"/>
              <a:t>Vs. 30 Joshua built an altar on Mt. </a:t>
            </a:r>
            <a:r>
              <a:rPr lang="en-US" b="1" dirty="0" err="1" smtClean="0"/>
              <a:t>Ebal</a:t>
            </a:r>
            <a:r>
              <a:rPr lang="en-US" b="1" dirty="0" smtClean="0"/>
              <a:t> and sacrificed burnt offerings and peace offerings</a:t>
            </a:r>
            <a:endParaRPr lang="en-US" b="1" dirty="0"/>
          </a:p>
        </p:txBody>
      </p:sp>
    </p:spTree>
    <p:extLst>
      <p:ext uri="{BB962C8B-B14F-4D97-AF65-F5344CB8AC3E}">
        <p14:creationId xmlns:p14="http://schemas.microsoft.com/office/powerpoint/2010/main" val="980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8</a:t>
            </a:r>
            <a:endParaRPr lang="en-US" dirty="0"/>
          </a:p>
        </p:txBody>
      </p:sp>
      <p:sp>
        <p:nvSpPr>
          <p:cNvPr id="3" name="Content Placeholder 2"/>
          <p:cNvSpPr>
            <a:spLocks noGrp="1"/>
          </p:cNvSpPr>
          <p:nvPr>
            <p:ph idx="1"/>
          </p:nvPr>
        </p:nvSpPr>
        <p:spPr/>
        <p:txBody>
          <a:bodyPr/>
          <a:lstStyle/>
          <a:p>
            <a:r>
              <a:rPr lang="en-US" dirty="0" smtClean="0"/>
              <a:t>Why Peace offerings?</a:t>
            </a:r>
          </a:p>
          <a:p>
            <a:r>
              <a:rPr lang="en-US" dirty="0" smtClean="0"/>
              <a:t>Why on the mountain of “curses”?</a:t>
            </a:r>
          </a:p>
          <a:p>
            <a:r>
              <a:rPr lang="en-US" b="1" dirty="0" smtClean="0"/>
              <a:t>Deut. 27:26 </a:t>
            </a:r>
            <a:r>
              <a:rPr lang="en-US" dirty="0" smtClean="0"/>
              <a:t>“Cursed is he who does not confirm the words of this law by doing them.”</a:t>
            </a:r>
          </a:p>
          <a:p>
            <a:r>
              <a:rPr lang="en-US" dirty="0" smtClean="0"/>
              <a:t>He wrote on the stones a copy of the law of Moses. Probably the 10 commandments and then read Genesis through Deuteronomy to the people.</a:t>
            </a:r>
          </a:p>
          <a:p>
            <a:r>
              <a:rPr lang="en-US" dirty="0" smtClean="0"/>
              <a:t>Blessings for obedience. Curses for disobedience. They had examples of both in the last few days.</a:t>
            </a:r>
          </a:p>
          <a:p>
            <a:r>
              <a:rPr lang="en-US" dirty="0" smtClean="0"/>
              <a:t>God keeps Covenant for He cannot lie.</a:t>
            </a:r>
          </a:p>
          <a:p>
            <a:r>
              <a:rPr lang="en-US" dirty="0" smtClean="0"/>
              <a:t>Why do YOU study? How has your understanding of God grown through this week’s study?</a:t>
            </a:r>
          </a:p>
          <a:p>
            <a:endParaRPr lang="en-US" dirty="0"/>
          </a:p>
        </p:txBody>
      </p:sp>
    </p:spTree>
    <p:extLst>
      <p:ext uri="{BB962C8B-B14F-4D97-AF65-F5344CB8AC3E}">
        <p14:creationId xmlns:p14="http://schemas.microsoft.com/office/powerpoint/2010/main" val="200700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b="1" dirty="0" smtClean="0"/>
              <a:t>Joshua 1</a:t>
            </a:r>
            <a:r>
              <a:rPr lang="en-US" dirty="0" smtClean="0"/>
              <a:t>  Be strong and courageous; the Lord is with you</a:t>
            </a:r>
          </a:p>
          <a:p>
            <a:r>
              <a:rPr lang="en-US" b="1" dirty="0" smtClean="0"/>
              <a:t>Joshua 2</a:t>
            </a:r>
            <a:r>
              <a:rPr lang="en-US" dirty="0" smtClean="0"/>
              <a:t> Two spies sent to Jericho: Rahab</a:t>
            </a:r>
          </a:p>
          <a:p>
            <a:r>
              <a:rPr lang="en-US" b="1" dirty="0" smtClean="0"/>
              <a:t>Joshua 3 </a:t>
            </a:r>
            <a:r>
              <a:rPr lang="en-US" dirty="0" smtClean="0"/>
              <a:t>Israel crosses Jordan on dry ground</a:t>
            </a:r>
          </a:p>
          <a:p>
            <a:r>
              <a:rPr lang="en-US" b="1" dirty="0" smtClean="0"/>
              <a:t>Joshua 4</a:t>
            </a:r>
            <a:r>
              <a:rPr lang="en-US" dirty="0" smtClean="0"/>
              <a:t> Memorial: 12 stones at Gilgal and IN Jordan River</a:t>
            </a:r>
          </a:p>
          <a:p>
            <a:r>
              <a:rPr lang="en-US" b="1" dirty="0" smtClean="0"/>
              <a:t>Joshua 5</a:t>
            </a:r>
            <a:r>
              <a:rPr lang="en-US" dirty="0" smtClean="0"/>
              <a:t> Circumcision and Passover at Gilgal; Commander of the Lord’s host appears</a:t>
            </a:r>
            <a:endParaRPr lang="en-US" dirty="0"/>
          </a:p>
        </p:txBody>
      </p:sp>
    </p:spTree>
    <p:extLst>
      <p:ext uri="{BB962C8B-B14F-4D97-AF65-F5344CB8AC3E}">
        <p14:creationId xmlns:p14="http://schemas.microsoft.com/office/powerpoint/2010/main" val="363375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6</a:t>
            </a:r>
            <a:endParaRPr lang="en-US" dirty="0"/>
          </a:p>
        </p:txBody>
      </p:sp>
      <p:sp>
        <p:nvSpPr>
          <p:cNvPr id="3" name="Content Placeholder 2"/>
          <p:cNvSpPr>
            <a:spLocks noGrp="1"/>
          </p:cNvSpPr>
          <p:nvPr>
            <p:ph idx="1"/>
          </p:nvPr>
        </p:nvSpPr>
        <p:spPr/>
        <p:txBody>
          <a:bodyPr/>
          <a:lstStyle/>
          <a:p>
            <a:r>
              <a:rPr lang="en-US" b="1" dirty="0" smtClean="0"/>
              <a:t>Theme:</a:t>
            </a:r>
            <a:r>
              <a:rPr lang="en-US" dirty="0" smtClean="0"/>
              <a:t> Joshua destroys Jericho: Rahab saved</a:t>
            </a:r>
          </a:p>
          <a:p>
            <a:r>
              <a:rPr lang="en-US" b="1" dirty="0" smtClean="0"/>
              <a:t>Vs. 1-5</a:t>
            </a:r>
            <a:r>
              <a:rPr lang="en-US" dirty="0" smtClean="0"/>
              <a:t> Jericho is tightly shut up. There has been NO BATTLE yet!!! For 40 years!!!</a:t>
            </a:r>
          </a:p>
          <a:p>
            <a:r>
              <a:rPr lang="en-US" dirty="0" smtClean="0"/>
              <a:t>The Lord told Joshua exactly what to do</a:t>
            </a:r>
          </a:p>
          <a:p>
            <a:r>
              <a:rPr lang="en-US" dirty="0" smtClean="0"/>
              <a:t>1)Armed men: 2) 7 priests with trumpets: 3) Ark of the Covenant: 4) Rear guard</a:t>
            </a:r>
          </a:p>
          <a:p>
            <a:r>
              <a:rPr lang="en-US" b="1" dirty="0" smtClean="0"/>
              <a:t>ALL</a:t>
            </a:r>
            <a:r>
              <a:rPr lang="en-US" dirty="0" smtClean="0"/>
              <a:t> Israel’s men of war were to participate; some went before, some were the rear guard</a:t>
            </a:r>
          </a:p>
          <a:p>
            <a:r>
              <a:rPr lang="en-US" b="1" dirty="0" smtClean="0"/>
              <a:t>Num. 26 </a:t>
            </a:r>
            <a:r>
              <a:rPr lang="en-US" dirty="0" smtClean="0"/>
              <a:t>That’s 601,730 men (that would fill the Amway Arena </a:t>
            </a:r>
            <a:r>
              <a:rPr lang="en-US" i="1" dirty="0" smtClean="0"/>
              <a:t>30</a:t>
            </a:r>
            <a:r>
              <a:rPr lang="en-US" dirty="0" smtClean="0"/>
              <a:t> times)</a:t>
            </a:r>
          </a:p>
          <a:p>
            <a:r>
              <a:rPr lang="en-US" dirty="0" smtClean="0"/>
              <a:t>Circle Jericho once each day for six days in silence, except for the trumpets which sound every day</a:t>
            </a:r>
          </a:p>
          <a:p>
            <a:r>
              <a:rPr lang="en-US" dirty="0" smtClean="0"/>
              <a:t>On 7</a:t>
            </a:r>
            <a:r>
              <a:rPr lang="en-US" baseline="30000" dirty="0" smtClean="0"/>
              <a:t>th</a:t>
            </a:r>
            <a:r>
              <a:rPr lang="en-US" dirty="0" smtClean="0"/>
              <a:t> day, circle 7 times, trumpets blow and then shout</a:t>
            </a:r>
          </a:p>
          <a:p>
            <a:endParaRPr lang="en-US" dirty="0"/>
          </a:p>
        </p:txBody>
      </p:sp>
    </p:spTree>
    <p:extLst>
      <p:ext uri="{BB962C8B-B14F-4D97-AF65-F5344CB8AC3E}">
        <p14:creationId xmlns:p14="http://schemas.microsoft.com/office/powerpoint/2010/main" val="24407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6</a:t>
            </a:r>
            <a:endParaRPr lang="en-US" dirty="0"/>
          </a:p>
        </p:txBody>
      </p:sp>
      <p:sp>
        <p:nvSpPr>
          <p:cNvPr id="3" name="Content Placeholder 2"/>
          <p:cNvSpPr>
            <a:spLocks noGrp="1"/>
          </p:cNvSpPr>
          <p:nvPr>
            <p:ph idx="1"/>
          </p:nvPr>
        </p:nvSpPr>
        <p:spPr/>
        <p:txBody>
          <a:bodyPr/>
          <a:lstStyle/>
          <a:p>
            <a:r>
              <a:rPr lang="en-US" dirty="0" smtClean="0"/>
              <a:t>Walls will fall down flat. The city measured about 6 acres with walls 5.9 feet wide.</a:t>
            </a:r>
          </a:p>
          <a:p>
            <a:r>
              <a:rPr lang="en-US" dirty="0" smtClean="0"/>
              <a:t>Men of war; 601, 730 would walk right in</a:t>
            </a:r>
          </a:p>
          <a:p>
            <a:r>
              <a:rPr lang="en-US" b="1" dirty="0" smtClean="0"/>
              <a:t>Vs. 6-14 </a:t>
            </a:r>
            <a:r>
              <a:rPr lang="en-US" dirty="0" smtClean="0"/>
              <a:t>NOW Joshua tells the priests/people the plan but verse 10 says he didn’t tell them the plan for day 7 until verse 16 when he told them to SHOUT. Remember: men of war are shouting</a:t>
            </a:r>
          </a:p>
          <a:p>
            <a:r>
              <a:rPr lang="en-US" b="1" dirty="0" smtClean="0"/>
              <a:t>Priests were in the middle of these 601, 730 men of war!!! Carrying the presence of the Lord</a:t>
            </a:r>
          </a:p>
          <a:p>
            <a:r>
              <a:rPr lang="en-US" b="1" dirty="0" smtClean="0"/>
              <a:t>What are you? Who is inside????</a:t>
            </a:r>
          </a:p>
          <a:p>
            <a:r>
              <a:rPr lang="en-US" dirty="0" smtClean="0"/>
              <a:t>They ALL did what the Lord/Joshua said</a:t>
            </a:r>
            <a:endParaRPr lang="en-US" dirty="0"/>
          </a:p>
        </p:txBody>
      </p:sp>
    </p:spTree>
    <p:extLst>
      <p:ext uri="{BB962C8B-B14F-4D97-AF65-F5344CB8AC3E}">
        <p14:creationId xmlns:p14="http://schemas.microsoft.com/office/powerpoint/2010/main" val="271743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6</a:t>
            </a:r>
            <a:endParaRPr lang="en-US" dirty="0"/>
          </a:p>
        </p:txBody>
      </p:sp>
      <p:sp>
        <p:nvSpPr>
          <p:cNvPr id="3" name="Content Placeholder 2"/>
          <p:cNvSpPr>
            <a:spLocks noGrp="1"/>
          </p:cNvSpPr>
          <p:nvPr>
            <p:ph idx="1"/>
          </p:nvPr>
        </p:nvSpPr>
        <p:spPr/>
        <p:txBody>
          <a:bodyPr/>
          <a:lstStyle/>
          <a:p>
            <a:r>
              <a:rPr lang="en-US" b="1" dirty="0" smtClean="0"/>
              <a:t>Vs. 15-21 </a:t>
            </a:r>
            <a:r>
              <a:rPr lang="en-US" dirty="0" smtClean="0"/>
              <a:t>Early in the morning, at the dawning of the 7</a:t>
            </a:r>
            <a:r>
              <a:rPr lang="en-US" baseline="30000" dirty="0" smtClean="0"/>
              <a:t>th</a:t>
            </a:r>
            <a:r>
              <a:rPr lang="en-US" dirty="0" smtClean="0"/>
              <a:t> day…only on that day they marched around the city 7 times. Priests’ ritual didn’t change, but the men of war’s did. They were to shout on the 7</a:t>
            </a:r>
            <a:r>
              <a:rPr lang="en-US" baseline="30000" dirty="0" smtClean="0"/>
              <a:t>th</a:t>
            </a:r>
            <a:r>
              <a:rPr lang="en-US" dirty="0" smtClean="0"/>
              <a:t> time. But they didn’t know that until the 7</a:t>
            </a:r>
            <a:r>
              <a:rPr lang="en-US" baseline="30000" dirty="0" smtClean="0"/>
              <a:t>th</a:t>
            </a:r>
            <a:r>
              <a:rPr lang="en-US" dirty="0" smtClean="0"/>
              <a:t> time marching around. </a:t>
            </a:r>
          </a:p>
          <a:p>
            <a:r>
              <a:rPr lang="en-US" b="1" dirty="0" smtClean="0"/>
              <a:t>Vs. 17-19 </a:t>
            </a:r>
            <a:r>
              <a:rPr lang="en-US" dirty="0" smtClean="0"/>
              <a:t>PLUS now the city and its contents have rules.</a:t>
            </a:r>
          </a:p>
          <a:p>
            <a:r>
              <a:rPr lang="en-US" b="1" dirty="0" smtClean="0"/>
              <a:t>Vs. 19 </a:t>
            </a:r>
            <a:r>
              <a:rPr lang="en-US" dirty="0" smtClean="0"/>
              <a:t>ONLY the silver and gold and articles of bronze and iron are for the treasury of the Lord</a:t>
            </a:r>
          </a:p>
          <a:p>
            <a:r>
              <a:rPr lang="en-US" dirty="0" smtClean="0"/>
              <a:t>EVERYTHING else is under the ban.</a:t>
            </a:r>
          </a:p>
          <a:p>
            <a:r>
              <a:rPr lang="en-US" dirty="0" smtClean="0"/>
              <a:t>Clear cut instructions for these men of war</a:t>
            </a:r>
            <a:endParaRPr lang="en-US" dirty="0"/>
          </a:p>
        </p:txBody>
      </p:sp>
    </p:spTree>
    <p:extLst>
      <p:ext uri="{BB962C8B-B14F-4D97-AF65-F5344CB8AC3E}">
        <p14:creationId xmlns:p14="http://schemas.microsoft.com/office/powerpoint/2010/main" val="261363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6</a:t>
            </a:r>
            <a:endParaRPr lang="en-US" dirty="0"/>
          </a:p>
        </p:txBody>
      </p:sp>
      <p:sp>
        <p:nvSpPr>
          <p:cNvPr id="3" name="Content Placeholder 2"/>
          <p:cNvSpPr>
            <a:spLocks noGrp="1"/>
          </p:cNvSpPr>
          <p:nvPr>
            <p:ph idx="1"/>
          </p:nvPr>
        </p:nvSpPr>
        <p:spPr/>
        <p:txBody>
          <a:bodyPr/>
          <a:lstStyle/>
          <a:p>
            <a:r>
              <a:rPr lang="en-US" dirty="0" smtClean="0"/>
              <a:t>“under the ban” – </a:t>
            </a:r>
            <a:r>
              <a:rPr lang="en-US" dirty="0" err="1" smtClean="0"/>
              <a:t>cherem</a:t>
            </a:r>
            <a:r>
              <a:rPr lang="en-US" dirty="0" smtClean="0"/>
              <a:t>: a person or thing which has been marked for destruction, forbidden, or prohibited; an object surrendered to God and to His service.</a:t>
            </a:r>
          </a:p>
          <a:p>
            <a:r>
              <a:rPr lang="en-US" b="1" dirty="0" smtClean="0"/>
              <a:t>Deut. 7:22-26</a:t>
            </a:r>
            <a:r>
              <a:rPr lang="en-US" dirty="0" smtClean="0"/>
              <a:t> Moses told Israel not to take anything under the ban or they would </a:t>
            </a:r>
            <a:r>
              <a:rPr lang="en-US" b="1" dirty="0" smtClean="0"/>
              <a:t>become</a:t>
            </a:r>
            <a:r>
              <a:rPr lang="en-US" dirty="0" smtClean="0"/>
              <a:t> like it</a:t>
            </a:r>
          </a:p>
          <a:p>
            <a:r>
              <a:rPr lang="en-US" b="1" dirty="0" smtClean="0"/>
              <a:t>Deut. 13:12-18 </a:t>
            </a:r>
            <a:r>
              <a:rPr lang="en-US" dirty="0" smtClean="0"/>
              <a:t>God’s anger would be against anyone taking things under the ban</a:t>
            </a:r>
          </a:p>
          <a:p>
            <a:r>
              <a:rPr lang="en-US" b="1" dirty="0" smtClean="0"/>
              <a:t>Josh. 22:20 </a:t>
            </a:r>
            <a:r>
              <a:rPr lang="en-US" dirty="0" err="1" smtClean="0"/>
              <a:t>Achan</a:t>
            </a:r>
            <a:r>
              <a:rPr lang="en-US" dirty="0" smtClean="0"/>
              <a:t>, a man of war, took things under the ban, and he did not perish alone</a:t>
            </a:r>
          </a:p>
          <a:p>
            <a:r>
              <a:rPr lang="en-US" dirty="0" smtClean="0"/>
              <a:t>“</a:t>
            </a:r>
            <a:r>
              <a:rPr lang="en-US" i="1" dirty="0" smtClean="0"/>
              <a:t>Some</a:t>
            </a:r>
            <a:r>
              <a:rPr lang="en-US" dirty="0" smtClean="0"/>
              <a:t> are guilty, but </a:t>
            </a:r>
            <a:r>
              <a:rPr lang="en-US" i="1" dirty="0" smtClean="0"/>
              <a:t>all</a:t>
            </a:r>
            <a:r>
              <a:rPr lang="en-US" dirty="0" smtClean="0"/>
              <a:t> are responsible” D. Prager</a:t>
            </a:r>
          </a:p>
          <a:p>
            <a:r>
              <a:rPr lang="en-US" b="1" dirty="0" smtClean="0"/>
              <a:t>Josh. 6:17 </a:t>
            </a:r>
            <a:r>
              <a:rPr lang="en-US" dirty="0" smtClean="0"/>
              <a:t>Only Rahab and family were saved</a:t>
            </a:r>
            <a:endParaRPr lang="en-US" dirty="0"/>
          </a:p>
        </p:txBody>
      </p:sp>
    </p:spTree>
    <p:extLst>
      <p:ext uri="{BB962C8B-B14F-4D97-AF65-F5344CB8AC3E}">
        <p14:creationId xmlns:p14="http://schemas.microsoft.com/office/powerpoint/2010/main" val="22809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6</a:t>
            </a:r>
            <a:endParaRPr lang="en-US" dirty="0"/>
          </a:p>
        </p:txBody>
      </p:sp>
      <p:sp>
        <p:nvSpPr>
          <p:cNvPr id="3" name="Content Placeholder 2"/>
          <p:cNvSpPr>
            <a:spLocks noGrp="1"/>
          </p:cNvSpPr>
          <p:nvPr>
            <p:ph idx="1"/>
          </p:nvPr>
        </p:nvSpPr>
        <p:spPr/>
        <p:txBody>
          <a:bodyPr/>
          <a:lstStyle/>
          <a:p>
            <a:r>
              <a:rPr lang="en-US" b="1" dirty="0" smtClean="0"/>
              <a:t>Vs. 20-21 </a:t>
            </a:r>
            <a:r>
              <a:rPr lang="en-US" dirty="0" smtClean="0"/>
              <a:t>The priests blew the trumpets, the men of war shouted and the wall of Jericho fell down flat so Israel could walk right in.</a:t>
            </a:r>
          </a:p>
          <a:p>
            <a:r>
              <a:rPr lang="en-US" dirty="0" smtClean="0"/>
              <a:t>Israel destroyed everything just as God commanded</a:t>
            </a:r>
          </a:p>
          <a:p>
            <a:r>
              <a:rPr lang="en-US" b="1" dirty="0" smtClean="0"/>
              <a:t>Vs. 22-25 </a:t>
            </a:r>
            <a:r>
              <a:rPr lang="en-US" dirty="0" smtClean="0"/>
              <a:t>Rahab was brought out and placed outside Israel’s camp; Jericho was burned</a:t>
            </a:r>
          </a:p>
          <a:p>
            <a:r>
              <a:rPr lang="en-US" b="1" dirty="0" smtClean="0"/>
              <a:t>Vs 26-27 </a:t>
            </a:r>
            <a:r>
              <a:rPr lang="en-US" dirty="0" smtClean="0"/>
              <a:t>Joshua made Israel covenant before the Lord never to rebuild Jericho at the cost of their firstborn. If they set up its gates, their youngest son would die  (I Kings 16:34)</a:t>
            </a:r>
          </a:p>
          <a:p>
            <a:r>
              <a:rPr lang="en-US" b="1" dirty="0" smtClean="0"/>
              <a:t>Josh. 1:5,9 </a:t>
            </a:r>
            <a:r>
              <a:rPr lang="en-US" dirty="0" smtClean="0"/>
              <a:t>was being fulfilled: no man was able to stand before Joshua for the Lord was with him</a:t>
            </a:r>
            <a:endParaRPr lang="en-US" dirty="0"/>
          </a:p>
        </p:txBody>
      </p:sp>
    </p:spTree>
    <p:extLst>
      <p:ext uri="{BB962C8B-B14F-4D97-AF65-F5344CB8AC3E}">
        <p14:creationId xmlns:p14="http://schemas.microsoft.com/office/powerpoint/2010/main" val="66125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7</a:t>
            </a:r>
            <a:endParaRPr lang="en-US" dirty="0"/>
          </a:p>
        </p:txBody>
      </p:sp>
      <p:sp>
        <p:nvSpPr>
          <p:cNvPr id="3" name="Content Placeholder 2"/>
          <p:cNvSpPr>
            <a:spLocks noGrp="1"/>
          </p:cNvSpPr>
          <p:nvPr>
            <p:ph idx="1"/>
          </p:nvPr>
        </p:nvSpPr>
        <p:spPr/>
        <p:txBody>
          <a:bodyPr/>
          <a:lstStyle/>
          <a:p>
            <a:r>
              <a:rPr lang="en-US" b="1" dirty="0" smtClean="0"/>
              <a:t>Theme:</a:t>
            </a:r>
            <a:r>
              <a:rPr lang="en-US" dirty="0" smtClean="0"/>
              <a:t> Israel defeated at Ai because of </a:t>
            </a:r>
            <a:r>
              <a:rPr lang="en-US" dirty="0" err="1" smtClean="0"/>
              <a:t>Achan</a:t>
            </a:r>
            <a:endParaRPr lang="en-US" dirty="0" smtClean="0"/>
          </a:p>
          <a:p>
            <a:r>
              <a:rPr lang="en-US" b="1" dirty="0" smtClean="0"/>
              <a:t>Vs. 1 </a:t>
            </a:r>
            <a:r>
              <a:rPr lang="en-US" dirty="0" smtClean="0"/>
              <a:t>The Lord’s anger burned against Israel because of </a:t>
            </a:r>
            <a:r>
              <a:rPr lang="en-US" dirty="0" err="1" smtClean="0"/>
              <a:t>Achan’s</a:t>
            </a:r>
            <a:r>
              <a:rPr lang="en-US" dirty="0" smtClean="0"/>
              <a:t> sin (Joshua doesn’t know yet)</a:t>
            </a:r>
          </a:p>
          <a:p>
            <a:r>
              <a:rPr lang="en-US" b="1" dirty="0" smtClean="0"/>
              <a:t>Vs. 2-5 </a:t>
            </a:r>
            <a:r>
              <a:rPr lang="en-US" dirty="0" smtClean="0"/>
              <a:t>Joshua sent spies to Ai and they advised only sending 3,000 to conquer it, and 36 men of war died</a:t>
            </a:r>
          </a:p>
          <a:p>
            <a:r>
              <a:rPr lang="en-US" dirty="0" smtClean="0"/>
              <a:t>Israel’s men of war fled and their hearts melted</a:t>
            </a:r>
          </a:p>
          <a:p>
            <a:r>
              <a:rPr lang="en-US" b="1" dirty="0" smtClean="0"/>
              <a:t>Josh. 2:9,11 and 24 </a:t>
            </a:r>
            <a:r>
              <a:rPr lang="en-US" dirty="0" smtClean="0"/>
              <a:t>“The inhabitants of the land have melted away before you……”</a:t>
            </a:r>
          </a:p>
          <a:p>
            <a:r>
              <a:rPr lang="en-US" b="1" dirty="0" smtClean="0"/>
              <a:t>Vs. 6 </a:t>
            </a:r>
            <a:r>
              <a:rPr lang="en-US" dirty="0" smtClean="0"/>
              <a:t>Joshua and the elders fell to the earth on their faces before the ark of the Lord and put dust on their heads. This is the commander of Israel!</a:t>
            </a:r>
          </a:p>
          <a:p>
            <a:r>
              <a:rPr lang="en-US" dirty="0" smtClean="0"/>
              <a:t>What would this do to the “men of war”?</a:t>
            </a:r>
          </a:p>
        </p:txBody>
      </p:sp>
    </p:spTree>
    <p:extLst>
      <p:ext uri="{BB962C8B-B14F-4D97-AF65-F5344CB8AC3E}">
        <p14:creationId xmlns:p14="http://schemas.microsoft.com/office/powerpoint/2010/main" val="24768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7</a:t>
            </a:r>
            <a:endParaRPr lang="en-US" dirty="0"/>
          </a:p>
        </p:txBody>
      </p:sp>
      <p:sp>
        <p:nvSpPr>
          <p:cNvPr id="3" name="Content Placeholder 2"/>
          <p:cNvSpPr>
            <a:spLocks noGrp="1"/>
          </p:cNvSpPr>
          <p:nvPr>
            <p:ph idx="1"/>
          </p:nvPr>
        </p:nvSpPr>
        <p:spPr/>
        <p:txBody>
          <a:bodyPr/>
          <a:lstStyle/>
          <a:p>
            <a:r>
              <a:rPr lang="en-US" b="1" dirty="0" smtClean="0"/>
              <a:t>What if </a:t>
            </a:r>
            <a:r>
              <a:rPr lang="en-US" dirty="0" smtClean="0"/>
              <a:t>our leaders did that when sin was found “in the camp”. Sin is SERIOUS!!! It is never private</a:t>
            </a:r>
          </a:p>
          <a:p>
            <a:r>
              <a:rPr lang="en-US" b="1" dirty="0" smtClean="0"/>
              <a:t>What if </a:t>
            </a:r>
            <a:r>
              <a:rPr lang="en-US" dirty="0" smtClean="0"/>
              <a:t>we took sin that seriously? </a:t>
            </a:r>
            <a:r>
              <a:rPr lang="en-US" b="1" dirty="0" smtClean="0"/>
              <a:t>What if </a:t>
            </a:r>
            <a:r>
              <a:rPr lang="en-US" dirty="0" smtClean="0"/>
              <a:t>we took God’s Word as holy and handled it as such?</a:t>
            </a:r>
          </a:p>
          <a:p>
            <a:r>
              <a:rPr lang="en-US" dirty="0" smtClean="0"/>
              <a:t>What causes our hearts to melt before us?</a:t>
            </a:r>
          </a:p>
          <a:p>
            <a:r>
              <a:rPr lang="en-US" b="1" dirty="0" smtClean="0"/>
              <a:t>Vs.7-9</a:t>
            </a:r>
            <a:r>
              <a:rPr lang="en-US" dirty="0" smtClean="0"/>
              <a:t> Joshua asks God why? But not just for the shame of Israel but for God’s great name.</a:t>
            </a:r>
          </a:p>
          <a:p>
            <a:r>
              <a:rPr lang="en-US" b="1" dirty="0" smtClean="0"/>
              <a:t>Vs. 10 </a:t>
            </a:r>
            <a:r>
              <a:rPr lang="en-US" dirty="0" smtClean="0"/>
              <a:t>God tells Joshua to rise up and asks him why HE has fallen on his face. Isn’t that what Moses always did when there was sin in the camp???</a:t>
            </a:r>
          </a:p>
          <a:p>
            <a:r>
              <a:rPr lang="en-US" dirty="0" smtClean="0"/>
              <a:t>Should he have known that was the obvious problem? </a:t>
            </a:r>
            <a:r>
              <a:rPr lang="en-US" b="1" dirty="0" smtClean="0"/>
              <a:t>Josh. 1:7</a:t>
            </a:r>
            <a:r>
              <a:rPr lang="en-US" dirty="0" smtClean="0"/>
              <a:t>…so you may have success….</a:t>
            </a:r>
            <a:endParaRPr lang="en-US" dirty="0"/>
          </a:p>
        </p:txBody>
      </p:sp>
    </p:spTree>
    <p:extLst>
      <p:ext uri="{BB962C8B-B14F-4D97-AF65-F5344CB8AC3E}">
        <p14:creationId xmlns:p14="http://schemas.microsoft.com/office/powerpoint/2010/main" val="24730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138</TotalTime>
  <Words>1441</Words>
  <Application>Microsoft Office PowerPoint</Application>
  <PresentationFormat>On-screen Show (4:3)</PresentationFormat>
  <Paragraphs>96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fall power point</vt:lpstr>
      <vt:lpstr>Joshua</vt:lpstr>
      <vt:lpstr>Review</vt:lpstr>
      <vt:lpstr>Joshua 6</vt:lpstr>
      <vt:lpstr>Joshua 6</vt:lpstr>
      <vt:lpstr>Joshua 6</vt:lpstr>
      <vt:lpstr>Joshua 6</vt:lpstr>
      <vt:lpstr>Joshua 6</vt:lpstr>
      <vt:lpstr>Joshua 7</vt:lpstr>
      <vt:lpstr>Joshua 7</vt:lpstr>
      <vt:lpstr>Joshua 7</vt:lpstr>
      <vt:lpstr>Joshua 7</vt:lpstr>
      <vt:lpstr>Joshua 8</vt:lpstr>
      <vt:lpstr>Joshua 8</vt:lpstr>
      <vt:lpstr>Joshua 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Joshua</dc:title>
  <dc:creator>Jenny Goins</dc:creator>
  <cp:lastModifiedBy>Jenny Goins</cp:lastModifiedBy>
  <cp:revision>33</cp:revision>
  <dcterms:created xsi:type="dcterms:W3CDTF">2019-10-16T14:55:27Z</dcterms:created>
  <dcterms:modified xsi:type="dcterms:W3CDTF">2019-10-16T17:13:58Z</dcterms:modified>
</cp:coreProperties>
</file>