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F3269EB-1EEB-4EFF-9C18-B78A7C205205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B72147-97D6-410A-B1F2-8BA5A4D873D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COLOSSIANS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2168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Slaves and masters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Col. 4:1 </a:t>
            </a:r>
            <a:r>
              <a:rPr lang="en-US" dirty="0" smtClean="0"/>
              <a:t>Masters, treat your slaves justly, because you too have a Master in heaven</a:t>
            </a:r>
          </a:p>
          <a:p>
            <a:r>
              <a:rPr lang="en-US" b="1" dirty="0" smtClean="0"/>
              <a:t>Eph. 6:9 </a:t>
            </a:r>
            <a:r>
              <a:rPr lang="en-US" dirty="0" smtClean="0"/>
              <a:t>Masters be good to your slaves, don’t threaten them</a:t>
            </a:r>
          </a:p>
          <a:p>
            <a:r>
              <a:rPr lang="en-US" dirty="0" smtClean="0"/>
              <a:t>There is no partiality with God</a:t>
            </a:r>
          </a:p>
          <a:p>
            <a:r>
              <a:rPr lang="en-US" dirty="0" smtClean="0"/>
              <a:t>Both slaves and masters receive back from Him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39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philemon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Comes after Titus in the Bible, not Colossians</a:t>
            </a:r>
          </a:p>
          <a:p>
            <a:r>
              <a:rPr lang="en-US" dirty="0" err="1" smtClean="0"/>
              <a:t>Onesimus</a:t>
            </a:r>
            <a:r>
              <a:rPr lang="en-US" dirty="0" smtClean="0"/>
              <a:t> is a run-away slave from Colossae</a:t>
            </a:r>
          </a:p>
          <a:p>
            <a:r>
              <a:rPr lang="en-US" dirty="0" err="1" smtClean="0"/>
              <a:t>Onesimus</a:t>
            </a:r>
            <a:r>
              <a:rPr lang="en-US" dirty="0" smtClean="0"/>
              <a:t> got saved while  he was with Paul</a:t>
            </a:r>
          </a:p>
          <a:p>
            <a:r>
              <a:rPr lang="en-US" dirty="0" smtClean="0"/>
              <a:t>Prison/imprisonment: vs. 1, 9, 10, 13, 23</a:t>
            </a:r>
          </a:p>
          <a:p>
            <a:r>
              <a:rPr lang="en-US" dirty="0" err="1" smtClean="0"/>
              <a:t>Epaphras</a:t>
            </a:r>
            <a:r>
              <a:rPr lang="en-US" dirty="0" smtClean="0"/>
              <a:t> was in prison with Paul</a:t>
            </a:r>
          </a:p>
          <a:p>
            <a:r>
              <a:rPr lang="en-US" dirty="0" err="1" smtClean="0"/>
              <a:t>Epaphras</a:t>
            </a:r>
            <a:r>
              <a:rPr lang="en-US" dirty="0" smtClean="0"/>
              <a:t> had brought the gospel TO the Colossians and informed Paul of their faith</a:t>
            </a:r>
          </a:p>
          <a:p>
            <a:r>
              <a:rPr lang="en-US" dirty="0" smtClean="0"/>
              <a:t>Philemon was the master of </a:t>
            </a:r>
            <a:r>
              <a:rPr lang="en-US" dirty="0" err="1" smtClean="0"/>
              <a:t>Onesimus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97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philemon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Character:</a:t>
            </a:r>
            <a:r>
              <a:rPr lang="en-US" dirty="0" smtClean="0"/>
              <a:t> beloved brother/believer/worker</a:t>
            </a:r>
          </a:p>
          <a:p>
            <a:r>
              <a:rPr lang="en-US" dirty="0" smtClean="0"/>
              <a:t>Paul had heard of his love of the faith, of Jesus and </a:t>
            </a:r>
            <a:r>
              <a:rPr lang="en-US" dirty="0" smtClean="0"/>
              <a:t>of all </a:t>
            </a:r>
            <a:r>
              <a:rPr lang="en-US" dirty="0" smtClean="0"/>
              <a:t>the saints  </a:t>
            </a:r>
            <a:r>
              <a:rPr lang="en-US" b="1" dirty="0" smtClean="0"/>
              <a:t>vs. 5</a:t>
            </a:r>
          </a:p>
          <a:p>
            <a:r>
              <a:rPr lang="en-US" dirty="0" smtClean="0"/>
              <a:t>Had fellowship of the faith and every good thing was in him for Christ’s sake  </a:t>
            </a:r>
            <a:r>
              <a:rPr lang="en-US" b="1" dirty="0" smtClean="0"/>
              <a:t>vs. 6</a:t>
            </a:r>
          </a:p>
          <a:p>
            <a:r>
              <a:rPr lang="en-US" dirty="0" smtClean="0"/>
              <a:t>Brought Paul much joy and comfort </a:t>
            </a:r>
            <a:r>
              <a:rPr lang="en-US" b="1" dirty="0" smtClean="0"/>
              <a:t>vs. 7</a:t>
            </a:r>
          </a:p>
          <a:p>
            <a:r>
              <a:rPr lang="en-US" dirty="0" smtClean="0"/>
              <a:t>Refreshed the saints and Paul </a:t>
            </a:r>
            <a:r>
              <a:rPr lang="en-US" b="1" dirty="0" smtClean="0"/>
              <a:t>vs. 7</a:t>
            </a:r>
          </a:p>
          <a:p>
            <a:r>
              <a:rPr lang="en-US" dirty="0" err="1" smtClean="0"/>
              <a:t>Onesimus</a:t>
            </a:r>
            <a:r>
              <a:rPr lang="en-US" dirty="0" smtClean="0"/>
              <a:t> was his slave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69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philemon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Paul did not have the legal authority over his slave, but could have commanded him to do what was proper because of his spiritual authority</a:t>
            </a:r>
          </a:p>
          <a:p>
            <a:r>
              <a:rPr lang="en-US" dirty="0" smtClean="0"/>
              <a:t>Philemon owed Paul his very life</a:t>
            </a:r>
          </a:p>
          <a:p>
            <a:r>
              <a:rPr lang="en-US" dirty="0" smtClean="0"/>
              <a:t>Had the reputation of going above and beyond what was required  </a:t>
            </a:r>
            <a:r>
              <a:rPr lang="en-US" b="1" dirty="0" smtClean="0"/>
              <a:t>vs. 21</a:t>
            </a:r>
          </a:p>
          <a:p>
            <a:r>
              <a:rPr lang="en-US" dirty="0" smtClean="0"/>
              <a:t>Prayed for Paul  </a:t>
            </a:r>
            <a:r>
              <a:rPr lang="en-US" b="1" dirty="0" smtClean="0"/>
              <a:t>vs. 22 </a:t>
            </a:r>
            <a:endParaRPr lang="en-US" dirty="0"/>
          </a:p>
          <a:p>
            <a:r>
              <a:rPr lang="en-US" dirty="0" smtClean="0"/>
              <a:t>Knew </a:t>
            </a:r>
            <a:r>
              <a:rPr lang="en-US" dirty="0" err="1" smtClean="0"/>
              <a:t>Epaphras</a:t>
            </a:r>
            <a:r>
              <a:rPr lang="en-US" dirty="0" smtClean="0"/>
              <a:t> </a:t>
            </a:r>
            <a:r>
              <a:rPr lang="en-US" b="1" dirty="0" smtClean="0"/>
              <a:t>vs. 23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1945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onesimus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12 </a:t>
            </a:r>
            <a:r>
              <a:rPr lang="en-US" dirty="0" smtClean="0"/>
              <a:t>says Paul sent him back to Philemon</a:t>
            </a:r>
          </a:p>
          <a:p>
            <a:r>
              <a:rPr lang="en-US" b="1" dirty="0" smtClean="0"/>
              <a:t>Vs. 18 </a:t>
            </a:r>
            <a:r>
              <a:rPr lang="en-US" dirty="0" smtClean="0"/>
              <a:t>must have owed Philemon some money</a:t>
            </a:r>
          </a:p>
          <a:p>
            <a:r>
              <a:rPr lang="en-US" dirty="0" smtClean="0"/>
              <a:t>Though </a:t>
            </a:r>
            <a:r>
              <a:rPr lang="en-US" dirty="0" err="1" smtClean="0"/>
              <a:t>Onesimus</a:t>
            </a:r>
            <a:r>
              <a:rPr lang="en-US" dirty="0" smtClean="0"/>
              <a:t> had not been the kind of </a:t>
            </a:r>
            <a:r>
              <a:rPr lang="en-US" i="1" dirty="0" smtClean="0"/>
              <a:t>slave</a:t>
            </a:r>
            <a:r>
              <a:rPr lang="en-US" dirty="0" smtClean="0"/>
              <a:t> he should have been, Paul asked Philemon to be the </a:t>
            </a:r>
            <a:r>
              <a:rPr lang="en-US" i="1" dirty="0" smtClean="0"/>
              <a:t>master</a:t>
            </a:r>
            <a:r>
              <a:rPr lang="en-US" dirty="0" smtClean="0"/>
              <a:t> he should be.</a:t>
            </a:r>
          </a:p>
          <a:p>
            <a:r>
              <a:rPr lang="en-US" b="1" dirty="0" smtClean="0"/>
              <a:t>Vs. 23 </a:t>
            </a:r>
            <a:r>
              <a:rPr lang="en-US" dirty="0" err="1" smtClean="0"/>
              <a:t>Epaphras</a:t>
            </a:r>
            <a:r>
              <a:rPr lang="en-US" dirty="0" smtClean="0"/>
              <a:t> </a:t>
            </a:r>
            <a:r>
              <a:rPr lang="en-US" dirty="0" smtClean="0"/>
              <a:t>was also in prison</a:t>
            </a:r>
          </a:p>
          <a:p>
            <a:r>
              <a:rPr lang="en-US" b="1" dirty="0" smtClean="0"/>
              <a:t>Vs. 1 &amp;24 </a:t>
            </a:r>
            <a:r>
              <a:rPr lang="en-US" dirty="0" smtClean="0"/>
              <a:t>Mark, Aristarchus, Demas, Luke and Timothy were with him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4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 to employee</a:t>
            </a:r>
          </a:p>
          <a:p>
            <a:r>
              <a:rPr lang="en-US" dirty="0" smtClean="0"/>
              <a:t>Wives to husbands</a:t>
            </a:r>
          </a:p>
          <a:p>
            <a:r>
              <a:rPr lang="en-US" dirty="0" smtClean="0"/>
              <a:t>Husbands to wives</a:t>
            </a:r>
          </a:p>
          <a:p>
            <a:r>
              <a:rPr lang="en-US" dirty="0" smtClean="0"/>
              <a:t>Children to parents</a:t>
            </a:r>
          </a:p>
          <a:p>
            <a:r>
              <a:rPr lang="en-US" dirty="0" smtClean="0"/>
              <a:t>Believer to believer</a:t>
            </a:r>
          </a:p>
          <a:p>
            <a:r>
              <a:rPr lang="en-US" dirty="0" smtClean="0"/>
              <a:t>Do ALL as unto the Lord for it is the Lord Christ whom you serve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chapters 1-2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1:6, 10 </a:t>
            </a:r>
            <a:r>
              <a:rPr lang="en-US" dirty="0" smtClean="0"/>
              <a:t>“Bearing fruit”</a:t>
            </a:r>
          </a:p>
          <a:p>
            <a:r>
              <a:rPr lang="en-US" b="1" dirty="0" smtClean="0"/>
              <a:t>1:7</a:t>
            </a:r>
            <a:r>
              <a:rPr lang="en-US" dirty="0" smtClean="0"/>
              <a:t> </a:t>
            </a:r>
            <a:r>
              <a:rPr lang="en-US" dirty="0" err="1" smtClean="0"/>
              <a:t>Epaphras</a:t>
            </a:r>
            <a:endParaRPr lang="en-US" dirty="0" smtClean="0"/>
          </a:p>
          <a:p>
            <a:r>
              <a:rPr lang="en-US" b="1" dirty="0" smtClean="0"/>
              <a:t>1:9</a:t>
            </a:r>
            <a:r>
              <a:rPr lang="en-US" dirty="0" smtClean="0"/>
              <a:t> Filled with the knowledge of His will </a:t>
            </a:r>
          </a:p>
          <a:p>
            <a:r>
              <a:rPr lang="en-US" b="1" dirty="0" smtClean="0"/>
              <a:t>1:10; 2:9 </a:t>
            </a:r>
            <a:r>
              <a:rPr lang="en-US" dirty="0" smtClean="0"/>
              <a:t>All the fullness dwells in Him</a:t>
            </a:r>
          </a:p>
          <a:p>
            <a:r>
              <a:rPr lang="en-US" b="1" dirty="0" smtClean="0"/>
              <a:t>1:23</a:t>
            </a:r>
            <a:r>
              <a:rPr lang="en-US" dirty="0" smtClean="0"/>
              <a:t> Gospel was proclaimed in all creation</a:t>
            </a:r>
          </a:p>
          <a:p>
            <a:r>
              <a:rPr lang="en-US" b="1" dirty="0" smtClean="0"/>
              <a:t>1:24</a:t>
            </a:r>
            <a:r>
              <a:rPr lang="en-US" dirty="0" smtClean="0"/>
              <a:t> …lacking in Christ’s afflictions</a:t>
            </a:r>
          </a:p>
          <a:p>
            <a:r>
              <a:rPr lang="en-US" b="1" dirty="0" smtClean="0"/>
              <a:t>2:4, 5, 16-18 </a:t>
            </a:r>
            <a:r>
              <a:rPr lang="en-US" dirty="0" smtClean="0"/>
              <a:t>Warnings of deceptions</a:t>
            </a:r>
          </a:p>
          <a:p>
            <a:r>
              <a:rPr lang="en-US" b="1" dirty="0" smtClean="0"/>
              <a:t>2:17</a:t>
            </a:r>
            <a:r>
              <a:rPr lang="en-US" dirty="0" smtClean="0"/>
              <a:t> Christ is the reality that casts the shadow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3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Colossians 3:18-4:1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passage changes to specific close household relationships: first to the one who is to submit, then to the one who leads</a:t>
            </a:r>
          </a:p>
          <a:p>
            <a:r>
              <a:rPr lang="en-US" b="1" dirty="0" smtClean="0"/>
              <a:t>3:18</a:t>
            </a:r>
            <a:r>
              <a:rPr lang="en-US" dirty="0" smtClean="0"/>
              <a:t> Wives, submit to your husbands</a:t>
            </a:r>
          </a:p>
          <a:p>
            <a:r>
              <a:rPr lang="en-US" b="1" dirty="0" smtClean="0"/>
              <a:t>“Submit”: </a:t>
            </a:r>
            <a:r>
              <a:rPr lang="en-US" dirty="0" smtClean="0"/>
              <a:t>to willingly place oneself under, it is a willing, personal subjection NOT like creation which God subdued.</a:t>
            </a:r>
          </a:p>
          <a:p>
            <a:r>
              <a:rPr lang="en-US" dirty="0" smtClean="0"/>
              <a:t>In the Lord: </a:t>
            </a:r>
            <a:r>
              <a:rPr lang="en-US" b="1" dirty="0" smtClean="0"/>
              <a:t>3:18, 20, 22, 23, 24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4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Gen. 2:18, 22-25 </a:t>
            </a:r>
            <a:r>
              <a:rPr lang="en-US" dirty="0" smtClean="0"/>
              <a:t>God said it wasn’t good for man to be alone so He created a helper, suitable for him from his own flesh and bones</a:t>
            </a:r>
          </a:p>
          <a:p>
            <a:r>
              <a:rPr lang="en-US" b="1" dirty="0" smtClean="0"/>
              <a:t>Eph. 5 </a:t>
            </a:r>
            <a:r>
              <a:rPr lang="en-US" dirty="0" smtClean="0"/>
              <a:t>Because we are members of His body, the wife is also to respect her husband</a:t>
            </a:r>
          </a:p>
          <a:p>
            <a:r>
              <a:rPr lang="en-US" b="1" dirty="0" smtClean="0"/>
              <a:t>I Pet.2 </a:t>
            </a:r>
            <a:r>
              <a:rPr lang="en-US" dirty="0" smtClean="0"/>
              <a:t>Christ left the example of submission</a:t>
            </a:r>
          </a:p>
          <a:p>
            <a:r>
              <a:rPr lang="en-US" dirty="0" smtClean="0"/>
              <a:t>“It is fitting in the Lord” and “precious in the sight of God” </a:t>
            </a:r>
            <a:r>
              <a:rPr lang="en-US" b="1" dirty="0" smtClean="0"/>
              <a:t>3:4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005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husbands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3:19</a:t>
            </a:r>
            <a:r>
              <a:rPr lang="en-US" dirty="0" smtClean="0"/>
              <a:t> </a:t>
            </a:r>
            <a:r>
              <a:rPr lang="en-US" b="1" dirty="0" smtClean="0"/>
              <a:t>“Love your wives” </a:t>
            </a:r>
            <a:r>
              <a:rPr lang="en-US" dirty="0" smtClean="0"/>
              <a:t>– </a:t>
            </a:r>
            <a:r>
              <a:rPr lang="en-US" dirty="0" err="1" smtClean="0"/>
              <a:t>agapao</a:t>
            </a:r>
            <a:r>
              <a:rPr lang="en-US" dirty="0" smtClean="0"/>
              <a:t> – used of God’s love toward man, Jesus being the perfect example of that love</a:t>
            </a:r>
          </a:p>
          <a:p>
            <a:r>
              <a:rPr lang="en-US" dirty="0" err="1" smtClean="0"/>
              <a:t>Zod</a:t>
            </a:r>
            <a:r>
              <a:rPr lang="en-US" dirty="0" smtClean="0"/>
              <a:t>. “A direction of the will and finding ones joy in something or someone. Differs from feeling”</a:t>
            </a:r>
          </a:p>
          <a:p>
            <a:r>
              <a:rPr lang="en-US" b="1" dirty="0" smtClean="0"/>
              <a:t>“Don’t embitter them”: </a:t>
            </a:r>
            <a:r>
              <a:rPr lang="en-US" dirty="0" smtClean="0"/>
              <a:t>irritate, be bitterly hateful toward. Used of water; of the pain caused by bitter and poisonous food/drink</a:t>
            </a:r>
          </a:p>
          <a:p>
            <a:r>
              <a:rPr lang="en-US" b="1" dirty="0" smtClean="0"/>
              <a:t>1 Pet. 3 Live with your wife </a:t>
            </a:r>
            <a:r>
              <a:rPr lang="en-US" dirty="0" smtClean="0"/>
              <a:t>in an understanding way, honoring her as a weaker vessel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3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Parents and 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3:20</a:t>
            </a:r>
            <a:r>
              <a:rPr lang="en-US" dirty="0" smtClean="0"/>
              <a:t> Children obey your parents in all things</a:t>
            </a:r>
          </a:p>
          <a:p>
            <a:r>
              <a:rPr lang="en-US" dirty="0" err="1" smtClean="0"/>
              <a:t>Hupakouo</a:t>
            </a:r>
            <a:r>
              <a:rPr lang="en-US" dirty="0" smtClean="0"/>
              <a:t>: conform to a command/authority</a:t>
            </a:r>
          </a:p>
          <a:p>
            <a:r>
              <a:rPr lang="en-US" b="1" dirty="0" smtClean="0"/>
              <a:t>Eph. 6:1 </a:t>
            </a:r>
            <a:r>
              <a:rPr lang="en-US" dirty="0" smtClean="0"/>
              <a:t>Honor and obey for this is right</a:t>
            </a:r>
          </a:p>
          <a:p>
            <a:r>
              <a:rPr lang="en-US" b="1" dirty="0" smtClean="0"/>
              <a:t>Prov.</a:t>
            </a:r>
            <a:r>
              <a:rPr lang="en-US" dirty="0" smtClean="0"/>
              <a:t>   Parents are to teach their children the commands of the Lord</a:t>
            </a:r>
          </a:p>
          <a:p>
            <a:r>
              <a:rPr lang="en-US" b="1" dirty="0" smtClean="0"/>
              <a:t>Prov. 6:22 </a:t>
            </a:r>
            <a:r>
              <a:rPr lang="en-US" dirty="0" smtClean="0"/>
              <a:t>When you walk about they will guide you; when you sleep they will watch over you; when you awake, they will talk to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6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Col. 3:21 </a:t>
            </a:r>
            <a:r>
              <a:rPr lang="en-US" dirty="0" smtClean="0"/>
              <a:t>Don’t exasperate/discourage your children so they lose heart. ENCOURAGE</a:t>
            </a:r>
          </a:p>
          <a:p>
            <a:r>
              <a:rPr lang="en-US" b="1" dirty="0" smtClean="0"/>
              <a:t>Eph. 6:4 </a:t>
            </a:r>
            <a:r>
              <a:rPr lang="en-US" dirty="0" smtClean="0"/>
              <a:t>Don’t provoke your children to anger but raise them in the Lord’s discipline and instruction</a:t>
            </a:r>
          </a:p>
          <a:p>
            <a:r>
              <a:rPr lang="en-US" b="1" dirty="0" smtClean="0"/>
              <a:t>Deut. 6 and Ps. 78 </a:t>
            </a:r>
            <a:r>
              <a:rPr lang="en-US" dirty="0" smtClean="0"/>
              <a:t>Teach God’s Word by talking, teaching and living it out in every day life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574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3:22</a:t>
            </a:r>
            <a:r>
              <a:rPr lang="en-US" dirty="0" smtClean="0"/>
              <a:t> Paul commanded them to obey in all things out of fear for the Lord, with sincerity of the heart not just to please men</a:t>
            </a:r>
          </a:p>
          <a:p>
            <a:r>
              <a:rPr lang="en-US" b="1" dirty="0" smtClean="0"/>
              <a:t>3:23</a:t>
            </a:r>
            <a:r>
              <a:rPr lang="en-US" dirty="0" smtClean="0"/>
              <a:t> Do your work heartily, for the Lord</a:t>
            </a:r>
          </a:p>
          <a:p>
            <a:r>
              <a:rPr lang="en-US" b="1" dirty="0" smtClean="0"/>
              <a:t>3:24</a:t>
            </a:r>
            <a:r>
              <a:rPr lang="en-US" dirty="0" smtClean="0"/>
              <a:t> It is the Lord whom you serve and He gives the reward</a:t>
            </a:r>
          </a:p>
          <a:p>
            <a:r>
              <a:rPr lang="en-US" b="1" dirty="0" smtClean="0"/>
              <a:t>Eph. 6:7 </a:t>
            </a:r>
            <a:r>
              <a:rPr lang="en-US" dirty="0" smtClean="0"/>
              <a:t>With good will, render service</a:t>
            </a:r>
          </a:p>
          <a:p>
            <a:r>
              <a:rPr lang="en-US" b="1" dirty="0" smtClean="0"/>
              <a:t>Eph. 6:9 </a:t>
            </a:r>
            <a:r>
              <a:rPr lang="en-US" dirty="0" smtClean="0"/>
              <a:t>Warning to master: YOU have a Master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87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Tim. 6 </a:t>
            </a:r>
            <a:r>
              <a:rPr lang="en-US" dirty="0" smtClean="0"/>
              <a:t>Regard your master as worthy of honor </a:t>
            </a:r>
          </a:p>
          <a:p>
            <a:r>
              <a:rPr lang="en-US" dirty="0" smtClean="0"/>
              <a:t>Why? </a:t>
            </a:r>
            <a:r>
              <a:rPr lang="en-US" b="1" dirty="0" smtClean="0"/>
              <a:t>Col. 3:24 </a:t>
            </a:r>
            <a:r>
              <a:rPr lang="en-US" dirty="0" smtClean="0"/>
              <a:t>It is the Lord Christ you serve</a:t>
            </a:r>
          </a:p>
          <a:p>
            <a:r>
              <a:rPr lang="en-US" b="1" dirty="0" smtClean="0"/>
              <a:t>Tit. 2 </a:t>
            </a:r>
            <a:r>
              <a:rPr lang="en-US" dirty="0" smtClean="0"/>
              <a:t>Slaves, don’t be argumentative, but godly</a:t>
            </a:r>
          </a:p>
          <a:p>
            <a:r>
              <a:rPr lang="en-US" b="1" dirty="0" smtClean="0"/>
              <a:t>I Pet. 2 </a:t>
            </a:r>
            <a:r>
              <a:rPr lang="en-US" dirty="0" smtClean="0"/>
              <a:t>As wives are to respect their husbands, so slaves are to respect their masters, even the unreasonable ones</a:t>
            </a:r>
          </a:p>
          <a:p>
            <a:r>
              <a:rPr lang="en-US" b="1" dirty="0" smtClean="0"/>
              <a:t>I Pet. 2:23 </a:t>
            </a:r>
            <a:r>
              <a:rPr lang="en-US" dirty="0" smtClean="0"/>
              <a:t>Christ is the example of unjust suffering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0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88</TotalTime>
  <Words>899</Words>
  <Application>Microsoft Office PowerPoint</Application>
  <PresentationFormat>On-screen Show (4:3)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Trek</vt:lpstr>
      <vt:lpstr>Lesson 8</vt:lpstr>
      <vt:lpstr>Review chapters 1-2</vt:lpstr>
      <vt:lpstr>Colossians 3:18-4:1</vt:lpstr>
      <vt:lpstr>Cross references</vt:lpstr>
      <vt:lpstr>husbands</vt:lpstr>
      <vt:lpstr>Parents and children</vt:lpstr>
      <vt:lpstr>Cross references</vt:lpstr>
      <vt:lpstr>Slaves</vt:lpstr>
      <vt:lpstr>Cross references</vt:lpstr>
      <vt:lpstr>Slaves and masters</vt:lpstr>
      <vt:lpstr>philemon</vt:lpstr>
      <vt:lpstr>philemon</vt:lpstr>
      <vt:lpstr>philemon</vt:lpstr>
      <vt:lpstr>onesimus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</dc:title>
  <dc:creator>Jenny Goins</dc:creator>
  <cp:lastModifiedBy>Jenny Goins</cp:lastModifiedBy>
  <cp:revision>20</cp:revision>
  <dcterms:created xsi:type="dcterms:W3CDTF">2019-05-08T12:23:32Z</dcterms:created>
  <dcterms:modified xsi:type="dcterms:W3CDTF">2019-05-08T19:28:07Z</dcterms:modified>
</cp:coreProperties>
</file>