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E9B10A75-171F-46E6-8FD5-63845B827A23}" type="datetimeFigureOut">
              <a:rPr lang="en-US" smtClean="0"/>
              <a:t>5/1/2019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2B0538D-E309-4A05-A3F5-FC8339ACEC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B10A75-171F-46E6-8FD5-63845B827A23}"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B0538D-E309-4A05-A3F5-FC8339ACEC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B10A75-171F-46E6-8FD5-63845B827A23}"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B0538D-E309-4A05-A3F5-FC8339ACEC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9B10A75-171F-46E6-8FD5-63845B827A23}" type="datetimeFigureOut">
              <a:rPr lang="en-US" smtClean="0"/>
              <a:t>5/1/2019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2B0538D-E309-4A05-A3F5-FC8339ACEC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E9B10A75-171F-46E6-8FD5-63845B827A23}" type="datetimeFigureOut">
              <a:rPr lang="en-US" smtClean="0"/>
              <a:t>5/1/2019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2B0538D-E309-4A05-A3F5-FC8339ACEC42}"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E9B10A75-171F-46E6-8FD5-63845B827A23}" type="datetimeFigureOut">
              <a:rPr lang="en-US" smtClean="0"/>
              <a:t>5/1/2019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2B0538D-E309-4A05-A3F5-FC8339ACEC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E9B10A75-171F-46E6-8FD5-63845B827A23}" type="datetimeFigureOut">
              <a:rPr lang="en-US" smtClean="0"/>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2B0538D-E309-4A05-A3F5-FC8339ACEC42}"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9B10A75-171F-46E6-8FD5-63845B827A23}" type="datetimeFigureOut">
              <a:rPr lang="en-US" smtClean="0"/>
              <a:t>5/1/2019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B0538D-E309-4A05-A3F5-FC8339ACEC4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9B10A75-171F-46E6-8FD5-63845B827A23}" type="datetimeFigureOut">
              <a:rPr lang="en-US" smtClean="0"/>
              <a:t>5/1/2019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B0538D-E309-4A05-A3F5-FC8339ACEC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9B10A75-171F-46E6-8FD5-63845B827A23}" type="datetimeFigureOut">
              <a:rPr lang="en-US" smtClean="0"/>
              <a:t>5/1/2019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B0538D-E309-4A05-A3F5-FC8339ACEC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E9B10A75-171F-46E6-8FD5-63845B827A23}"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2B0538D-E309-4A05-A3F5-FC8339ACEC42}"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9B10A75-171F-46E6-8FD5-63845B827A23}" type="datetimeFigureOut">
              <a:rPr lang="en-US" smtClean="0"/>
              <a:t>5/1/2019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2B0538D-E309-4A05-A3F5-FC8339ACEC42}"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7</a:t>
            </a:r>
            <a:endParaRPr lang="en-US" dirty="0"/>
          </a:p>
        </p:txBody>
      </p:sp>
      <p:sp>
        <p:nvSpPr>
          <p:cNvPr id="3" name="Subtitle 2"/>
          <p:cNvSpPr>
            <a:spLocks noGrp="1"/>
          </p:cNvSpPr>
          <p:nvPr>
            <p:ph type="subTitle" idx="1"/>
          </p:nvPr>
        </p:nvSpPr>
        <p:spPr/>
        <p:txBody>
          <a:bodyPr>
            <a:normAutofit/>
          </a:bodyPr>
          <a:lstStyle/>
          <a:p>
            <a:r>
              <a:rPr lang="en-US" sz="3600" dirty="0" smtClean="0"/>
              <a:t>COLOSSIANS</a:t>
            </a:r>
            <a:endParaRPr lang="en-US" sz="3600" dirty="0"/>
          </a:p>
        </p:txBody>
      </p:sp>
    </p:spTree>
    <p:extLst>
      <p:ext uri="{BB962C8B-B14F-4D97-AF65-F5344CB8AC3E}">
        <p14:creationId xmlns:p14="http://schemas.microsoft.com/office/powerpoint/2010/main" val="1618247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Rom. 6 and Eph. 4 </a:t>
            </a:r>
            <a:r>
              <a:rPr lang="en-US" dirty="0" smtClean="0"/>
              <a:t>Contrast the new life in Christ, to the old life of sin.</a:t>
            </a:r>
          </a:p>
          <a:p>
            <a:r>
              <a:rPr lang="en-US" b="1" dirty="0" smtClean="0"/>
              <a:t>Eph. 4:7 </a:t>
            </a:r>
            <a:r>
              <a:rPr lang="en-US" dirty="0" smtClean="0"/>
              <a:t>Don’t walk in the futility of the mind</a:t>
            </a:r>
          </a:p>
          <a:p>
            <a:r>
              <a:rPr lang="en-US" b="1" dirty="0" smtClean="0"/>
              <a:t>Eph. 4:19 </a:t>
            </a:r>
            <a:r>
              <a:rPr lang="en-US" dirty="0" smtClean="0"/>
              <a:t>Old self gave itself to sensuality for the practice of every kind of impurity with greediness which, equals idolatry </a:t>
            </a:r>
            <a:r>
              <a:rPr lang="en-US" b="1" dirty="0" smtClean="0"/>
              <a:t>Col. 3:5</a:t>
            </a:r>
          </a:p>
          <a:p>
            <a:r>
              <a:rPr lang="en-US" b="1" dirty="0" smtClean="0"/>
              <a:t>Rom. 6:7 </a:t>
            </a:r>
            <a:r>
              <a:rPr lang="en-US" dirty="0" smtClean="0"/>
              <a:t>He who has died is freed from sin</a:t>
            </a:r>
          </a:p>
          <a:p>
            <a:r>
              <a:rPr lang="en-US" b="1" dirty="0" smtClean="0"/>
              <a:t>Rom. 6:10 The life Christ lives He lives to God</a:t>
            </a:r>
          </a:p>
          <a:p>
            <a:endParaRPr lang="en-US" b="1" dirty="0" smtClean="0"/>
          </a:p>
          <a:p>
            <a:endParaRPr lang="en-US" b="1" dirty="0" smtClean="0"/>
          </a:p>
          <a:p>
            <a:endParaRPr lang="en-US" dirty="0"/>
          </a:p>
        </p:txBody>
      </p:sp>
    </p:spTree>
    <p:extLst>
      <p:ext uri="{BB962C8B-B14F-4D97-AF65-F5344CB8AC3E}">
        <p14:creationId xmlns:p14="http://schemas.microsoft.com/office/powerpoint/2010/main" val="393651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new self</a:t>
            </a:r>
            <a:endParaRPr lang="en-US" dirty="0"/>
          </a:p>
        </p:txBody>
      </p:sp>
      <p:sp>
        <p:nvSpPr>
          <p:cNvPr id="3" name="Content Placeholder 2"/>
          <p:cNvSpPr>
            <a:spLocks noGrp="1"/>
          </p:cNvSpPr>
          <p:nvPr>
            <p:ph idx="1"/>
          </p:nvPr>
        </p:nvSpPr>
        <p:spPr/>
        <p:txBody>
          <a:bodyPr/>
          <a:lstStyle/>
          <a:p>
            <a:r>
              <a:rPr lang="en-US" b="1" dirty="0" smtClean="0"/>
              <a:t>Col. 3:10 </a:t>
            </a:r>
            <a:r>
              <a:rPr lang="en-US" dirty="0" smtClean="0"/>
              <a:t>Our new self is being renewed to a true knowledge according to the image of the One (Jesus) who created him (new self)</a:t>
            </a:r>
          </a:p>
          <a:p>
            <a:r>
              <a:rPr lang="en-US" dirty="0" smtClean="0"/>
              <a:t>“Renewed”: </a:t>
            </a:r>
            <a:r>
              <a:rPr lang="en-US" dirty="0" err="1" smtClean="0"/>
              <a:t>anakainoo</a:t>
            </a:r>
            <a:r>
              <a:rPr lang="en-US" dirty="0" smtClean="0"/>
              <a:t> – to cause to grow up, to be changed into a new kind of life</a:t>
            </a:r>
          </a:p>
          <a:p>
            <a:r>
              <a:rPr lang="en-US" b="1" dirty="0" smtClean="0"/>
              <a:t>Rom. 8:29 </a:t>
            </a:r>
            <a:r>
              <a:rPr lang="en-US" dirty="0" smtClean="0"/>
              <a:t>We are being conformed to the image of God’s Son</a:t>
            </a:r>
          </a:p>
          <a:p>
            <a:r>
              <a:rPr lang="en-US" b="1" dirty="0" smtClean="0"/>
              <a:t>Col. 3:11 </a:t>
            </a:r>
            <a:r>
              <a:rPr lang="en-US" dirty="0" smtClean="0"/>
              <a:t>There is NO distinction in this renewal</a:t>
            </a:r>
          </a:p>
          <a:p>
            <a:endParaRPr lang="en-US" dirty="0"/>
          </a:p>
        </p:txBody>
      </p:sp>
    </p:spTree>
    <p:extLst>
      <p:ext uri="{BB962C8B-B14F-4D97-AF65-F5344CB8AC3E}">
        <p14:creationId xmlns:p14="http://schemas.microsoft.com/office/powerpoint/2010/main" val="405988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distinction</a:t>
            </a:r>
            <a:endParaRPr lang="en-US" dirty="0"/>
          </a:p>
        </p:txBody>
      </p:sp>
      <p:sp>
        <p:nvSpPr>
          <p:cNvPr id="3" name="Content Placeholder 2"/>
          <p:cNvSpPr>
            <a:spLocks noGrp="1"/>
          </p:cNvSpPr>
          <p:nvPr>
            <p:ph idx="1"/>
          </p:nvPr>
        </p:nvSpPr>
        <p:spPr/>
        <p:txBody>
          <a:bodyPr/>
          <a:lstStyle/>
          <a:p>
            <a:r>
              <a:rPr lang="en-US" dirty="0" smtClean="0"/>
              <a:t>ALL believers, Jews, Greeks, Barbarian, Scythians (the wildest barbarians), slave or free</a:t>
            </a:r>
          </a:p>
          <a:p>
            <a:r>
              <a:rPr lang="en-US" dirty="0" smtClean="0"/>
              <a:t>There is NO excuse, if you are saved, to continue in sin</a:t>
            </a:r>
          </a:p>
          <a:p>
            <a:r>
              <a:rPr lang="en-US" dirty="0" smtClean="0"/>
              <a:t>Paul himself had a past</a:t>
            </a:r>
          </a:p>
          <a:p>
            <a:r>
              <a:rPr lang="en-US" dirty="0" smtClean="0"/>
              <a:t>The Colossians had been pagan idolaters</a:t>
            </a:r>
          </a:p>
          <a:p>
            <a:r>
              <a:rPr lang="en-US" dirty="0" smtClean="0"/>
              <a:t>BUT NOW: we are chosen of God  </a:t>
            </a:r>
            <a:r>
              <a:rPr lang="en-US" b="1" dirty="0" smtClean="0"/>
              <a:t>Col. 3:12</a:t>
            </a:r>
          </a:p>
          <a:p>
            <a:pPr marL="0" indent="0">
              <a:buNone/>
            </a:pPr>
            <a:endParaRPr lang="en-US" dirty="0"/>
          </a:p>
        </p:txBody>
      </p:sp>
    </p:spTree>
    <p:extLst>
      <p:ext uri="{BB962C8B-B14F-4D97-AF65-F5344CB8AC3E}">
        <p14:creationId xmlns:p14="http://schemas.microsoft.com/office/powerpoint/2010/main" val="3921549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chosen</a:t>
            </a:r>
            <a:endParaRPr lang="en-US" dirty="0"/>
          </a:p>
        </p:txBody>
      </p:sp>
      <p:sp>
        <p:nvSpPr>
          <p:cNvPr id="3" name="Content Placeholder 2"/>
          <p:cNvSpPr>
            <a:spLocks noGrp="1"/>
          </p:cNvSpPr>
          <p:nvPr>
            <p:ph idx="1"/>
          </p:nvPr>
        </p:nvSpPr>
        <p:spPr/>
        <p:txBody>
          <a:bodyPr/>
          <a:lstStyle/>
          <a:p>
            <a:r>
              <a:rPr lang="en-US" b="1" dirty="0" smtClean="0"/>
              <a:t>Chosen:</a:t>
            </a:r>
            <a:r>
              <a:rPr lang="en-US" dirty="0" smtClean="0"/>
              <a:t> “</a:t>
            </a:r>
            <a:r>
              <a:rPr lang="en-US" dirty="0" err="1" smtClean="0"/>
              <a:t>hagios</a:t>
            </a:r>
            <a:r>
              <a:rPr lang="en-US" dirty="0" smtClean="0"/>
              <a:t>” - set apart from a common – to a sacred use</a:t>
            </a:r>
          </a:p>
          <a:p>
            <a:r>
              <a:rPr lang="en-US" b="1" dirty="0" smtClean="0"/>
              <a:t>I Cor. 1:31 </a:t>
            </a:r>
            <a:r>
              <a:rPr lang="en-US" dirty="0" smtClean="0"/>
              <a:t>Christ is the wisdom to boast in</a:t>
            </a:r>
          </a:p>
          <a:p>
            <a:r>
              <a:rPr lang="en-US" b="1" dirty="0" smtClean="0"/>
              <a:t>I Cor. 1:27, 28 </a:t>
            </a:r>
            <a:r>
              <a:rPr lang="en-US" dirty="0" smtClean="0"/>
              <a:t>GOD has chosen the foolish, weak, base and despised</a:t>
            </a:r>
          </a:p>
          <a:p>
            <a:r>
              <a:rPr lang="en-US" b="1" dirty="0" smtClean="0"/>
              <a:t>I Cor. 1:29 </a:t>
            </a:r>
            <a:r>
              <a:rPr lang="en-US" dirty="0" smtClean="0"/>
              <a:t>By HIS doing, you are in Christ Who became to us wisdom from God, and righteousness, sanctification and redemption</a:t>
            </a:r>
            <a:endParaRPr lang="en-US" dirty="0"/>
          </a:p>
        </p:txBody>
      </p:sp>
    </p:spTree>
    <p:extLst>
      <p:ext uri="{BB962C8B-B14F-4D97-AF65-F5344CB8AC3E}">
        <p14:creationId xmlns:p14="http://schemas.microsoft.com/office/powerpoint/2010/main" val="279855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normAutofit lnSpcReduction="10000"/>
          </a:bodyPr>
          <a:lstStyle/>
          <a:p>
            <a:r>
              <a:rPr lang="en-US" b="1" dirty="0" smtClean="0"/>
              <a:t>Acts 9:15-16 </a:t>
            </a:r>
            <a:r>
              <a:rPr lang="en-US" dirty="0" smtClean="0"/>
              <a:t>The Lord chose Paul</a:t>
            </a:r>
          </a:p>
          <a:p>
            <a:r>
              <a:rPr lang="en-US" b="1" dirty="0" smtClean="0"/>
              <a:t>2 Thess. 2:13 </a:t>
            </a:r>
            <a:r>
              <a:rPr lang="en-US" dirty="0" smtClean="0"/>
              <a:t>God chose YOU from the beginning for salvation</a:t>
            </a:r>
          </a:p>
          <a:p>
            <a:r>
              <a:rPr lang="en-US" b="1" dirty="0" smtClean="0"/>
              <a:t>2 Tim. 2:10 </a:t>
            </a:r>
            <a:r>
              <a:rPr lang="en-US" dirty="0" smtClean="0"/>
              <a:t>Paul endured all things for the chosen, even those not yet saved</a:t>
            </a:r>
          </a:p>
          <a:p>
            <a:r>
              <a:rPr lang="en-US" b="1" dirty="0" smtClean="0"/>
              <a:t>I Pet. 1 &amp; 2 </a:t>
            </a:r>
            <a:r>
              <a:rPr lang="en-US" dirty="0" smtClean="0"/>
              <a:t>Peter, one of the chosen apostles, wrote to the chosen </a:t>
            </a:r>
          </a:p>
          <a:p>
            <a:r>
              <a:rPr lang="en-US" b="1" dirty="0" smtClean="0"/>
              <a:t>Rev. 17 </a:t>
            </a:r>
            <a:r>
              <a:rPr lang="en-US" dirty="0" smtClean="0"/>
              <a:t>The chosen will be with Jesus when He returns</a:t>
            </a:r>
            <a:endParaRPr lang="en-US" dirty="0"/>
          </a:p>
        </p:txBody>
      </p:sp>
    </p:spTree>
    <p:extLst>
      <p:ext uri="{BB962C8B-B14F-4D97-AF65-F5344CB8AC3E}">
        <p14:creationId xmlns:p14="http://schemas.microsoft.com/office/powerpoint/2010/main" val="235299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Colossians 3:12-14</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Put on a heart of:</a:t>
            </a:r>
          </a:p>
          <a:p>
            <a:r>
              <a:rPr lang="en-US" b="1" dirty="0" smtClean="0"/>
              <a:t>Compassion:</a:t>
            </a:r>
            <a:r>
              <a:rPr lang="en-US" dirty="0" smtClean="0"/>
              <a:t> deep emotions of the heart</a:t>
            </a:r>
          </a:p>
          <a:p>
            <a:r>
              <a:rPr lang="en-US" b="1" dirty="0" smtClean="0"/>
              <a:t>Kindness: </a:t>
            </a:r>
            <a:r>
              <a:rPr lang="en-US" dirty="0" smtClean="0"/>
              <a:t>grace which pervades the whole nature, mellowing all which would be seen harsh and austere.</a:t>
            </a:r>
            <a:endParaRPr lang="en-US" b="1" dirty="0" smtClean="0"/>
          </a:p>
          <a:p>
            <a:r>
              <a:rPr lang="en-US" b="1" dirty="0" smtClean="0"/>
              <a:t>Humility:</a:t>
            </a:r>
            <a:r>
              <a:rPr lang="en-US" dirty="0" smtClean="0"/>
              <a:t> have the proper estimate of oneself</a:t>
            </a:r>
          </a:p>
          <a:p>
            <a:r>
              <a:rPr lang="en-US" b="1" dirty="0" smtClean="0"/>
              <a:t>Gentleness:</a:t>
            </a:r>
            <a:r>
              <a:rPr lang="en-US" dirty="0" smtClean="0"/>
              <a:t> power, under control</a:t>
            </a:r>
          </a:p>
          <a:p>
            <a:r>
              <a:rPr lang="en-US" b="1" dirty="0" smtClean="0"/>
              <a:t>Patience:</a:t>
            </a:r>
            <a:r>
              <a:rPr lang="en-US" dirty="0" smtClean="0"/>
              <a:t> long-tempered</a:t>
            </a:r>
          </a:p>
          <a:p>
            <a:r>
              <a:rPr lang="en-US" b="1" dirty="0" smtClean="0"/>
              <a:t>Bearing with one another: </a:t>
            </a:r>
            <a:r>
              <a:rPr lang="en-US" dirty="0" smtClean="0"/>
              <a:t>to hold up or back</a:t>
            </a:r>
            <a:endParaRPr lang="en-US" b="1" dirty="0" smtClean="0"/>
          </a:p>
        </p:txBody>
      </p:sp>
    </p:spTree>
    <p:extLst>
      <p:ext uri="{BB962C8B-B14F-4D97-AF65-F5344CB8AC3E}">
        <p14:creationId xmlns:p14="http://schemas.microsoft.com/office/powerpoint/2010/main" val="248437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Forgiving each other</a:t>
            </a:r>
            <a:endParaRPr lang="en-US" dirty="0"/>
          </a:p>
        </p:txBody>
      </p:sp>
      <p:sp>
        <p:nvSpPr>
          <p:cNvPr id="3" name="Content Placeholder 2"/>
          <p:cNvSpPr>
            <a:spLocks noGrp="1"/>
          </p:cNvSpPr>
          <p:nvPr>
            <p:ph idx="1"/>
          </p:nvPr>
        </p:nvSpPr>
        <p:spPr/>
        <p:txBody>
          <a:bodyPr/>
          <a:lstStyle/>
          <a:p>
            <a:r>
              <a:rPr lang="en-US" dirty="0" smtClean="0"/>
              <a:t>“</a:t>
            </a:r>
            <a:r>
              <a:rPr lang="en-US" dirty="0" err="1" smtClean="0"/>
              <a:t>charizomai</a:t>
            </a:r>
            <a:r>
              <a:rPr lang="en-US" dirty="0" smtClean="0"/>
              <a:t>”: to graciously remit a person’s sin without any expressed objective: no motive</a:t>
            </a:r>
          </a:p>
          <a:p>
            <a:r>
              <a:rPr lang="en-US" b="1" dirty="0" smtClean="0"/>
              <a:t>Matt. 6 &amp; 18: </a:t>
            </a:r>
            <a:r>
              <a:rPr lang="en-US" dirty="0" smtClean="0"/>
              <a:t>IF we forgive others, God forgives us. If not, then we are not forgiven</a:t>
            </a:r>
          </a:p>
          <a:p>
            <a:r>
              <a:rPr lang="en-US" b="1" dirty="0" smtClean="0"/>
              <a:t>Luke 23:34 </a:t>
            </a:r>
            <a:r>
              <a:rPr lang="en-US" dirty="0" smtClean="0"/>
              <a:t>Forgive like Jesus forgave</a:t>
            </a:r>
          </a:p>
          <a:p>
            <a:r>
              <a:rPr lang="en-US" b="1" dirty="0" smtClean="0"/>
              <a:t>Eph. 4:32 </a:t>
            </a:r>
            <a:r>
              <a:rPr lang="en-US" dirty="0" smtClean="0"/>
              <a:t>Forgive, just as God, in Christ, forgave you</a:t>
            </a:r>
            <a:endParaRPr lang="en-US" dirty="0"/>
          </a:p>
        </p:txBody>
      </p:sp>
    </p:spTree>
    <p:extLst>
      <p:ext uri="{BB962C8B-B14F-4D97-AF65-F5344CB8AC3E}">
        <p14:creationId xmlns:p14="http://schemas.microsoft.com/office/powerpoint/2010/main" val="334924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Beyond all put on love</a:t>
            </a:r>
            <a:endParaRPr lang="en-US" dirty="0"/>
          </a:p>
        </p:txBody>
      </p:sp>
      <p:sp>
        <p:nvSpPr>
          <p:cNvPr id="3" name="Content Placeholder 2"/>
          <p:cNvSpPr>
            <a:spLocks noGrp="1"/>
          </p:cNvSpPr>
          <p:nvPr>
            <p:ph idx="1"/>
          </p:nvPr>
        </p:nvSpPr>
        <p:spPr/>
        <p:txBody>
          <a:bodyPr>
            <a:normAutofit fontScale="92500"/>
          </a:bodyPr>
          <a:lstStyle/>
          <a:p>
            <a:r>
              <a:rPr lang="en-US" dirty="0" smtClean="0"/>
              <a:t>Love, the perfect bond of unity. It acts like a girdle that ties all the other virtues together.</a:t>
            </a:r>
          </a:p>
          <a:p>
            <a:r>
              <a:rPr lang="en-US" dirty="0" smtClean="0"/>
              <a:t>Let the peace of Christ rule in your heart</a:t>
            </a:r>
          </a:p>
          <a:p>
            <a:r>
              <a:rPr lang="en-US" b="1" dirty="0" smtClean="0"/>
              <a:t>“Rule”: </a:t>
            </a:r>
            <a:r>
              <a:rPr lang="en-US" dirty="0" smtClean="0"/>
              <a:t>“When love rules in our lives it unites all these spiritual virtues so that there is beauty and harmony, indicating spiritual maturity.” </a:t>
            </a:r>
            <a:r>
              <a:rPr lang="en-US" dirty="0" err="1" smtClean="0"/>
              <a:t>Weirsbe</a:t>
            </a:r>
            <a:endParaRPr lang="en-US" dirty="0" smtClean="0"/>
          </a:p>
          <a:p>
            <a:r>
              <a:rPr lang="en-US" dirty="0" smtClean="0"/>
              <a:t>Let His Word richly (abundantly) dwell within you</a:t>
            </a:r>
          </a:p>
          <a:p>
            <a:r>
              <a:rPr lang="en-US" dirty="0" smtClean="0"/>
              <a:t>Whatever you do, do all in His name </a:t>
            </a:r>
            <a:r>
              <a:rPr lang="en-US" b="1" dirty="0" smtClean="0"/>
              <a:t>Col. 3:17</a:t>
            </a:r>
            <a:endParaRPr lang="en-US" b="1" dirty="0"/>
          </a:p>
        </p:txBody>
      </p:sp>
    </p:spTree>
    <p:extLst>
      <p:ext uri="{BB962C8B-B14F-4D97-AF65-F5344CB8AC3E}">
        <p14:creationId xmlns:p14="http://schemas.microsoft.com/office/powerpoint/2010/main" val="138046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Colossians 3:5-11</a:t>
            </a:r>
            <a:endParaRPr lang="en-US" dirty="0"/>
          </a:p>
        </p:txBody>
      </p:sp>
      <p:sp>
        <p:nvSpPr>
          <p:cNvPr id="3" name="Content Placeholder 2"/>
          <p:cNvSpPr>
            <a:spLocks noGrp="1"/>
          </p:cNvSpPr>
          <p:nvPr>
            <p:ph idx="1"/>
          </p:nvPr>
        </p:nvSpPr>
        <p:spPr/>
        <p:txBody>
          <a:bodyPr/>
          <a:lstStyle/>
          <a:p>
            <a:r>
              <a:rPr lang="en-US" b="1" dirty="0" smtClean="0"/>
              <a:t>“Consider as dead”: </a:t>
            </a:r>
            <a:r>
              <a:rPr lang="en-US" dirty="0" err="1" smtClean="0"/>
              <a:t>nekroo</a:t>
            </a:r>
            <a:r>
              <a:rPr lang="en-US" dirty="0" smtClean="0"/>
              <a:t> – corpse like, stop completely, destroy the strength of the evil desire lurking in the members of the body. </a:t>
            </a:r>
            <a:r>
              <a:rPr lang="en-US" dirty="0" err="1" smtClean="0"/>
              <a:t>Zod</a:t>
            </a:r>
            <a:r>
              <a:rPr lang="en-US" dirty="0" smtClean="0"/>
              <a:t>.</a:t>
            </a:r>
          </a:p>
          <a:p>
            <a:r>
              <a:rPr lang="en-US" dirty="0" smtClean="0"/>
              <a:t>Because we ARE dead in Christ, believers put to death their earthly body to these sins</a:t>
            </a:r>
          </a:p>
          <a:p>
            <a:r>
              <a:rPr lang="en-US" dirty="0" smtClean="0"/>
              <a:t>Immorality, impurity, passion, evil desire, greed, idolatry.</a:t>
            </a:r>
          </a:p>
          <a:p>
            <a:endParaRPr lang="en-US" dirty="0"/>
          </a:p>
        </p:txBody>
      </p:sp>
    </p:spTree>
    <p:extLst>
      <p:ext uri="{BB962C8B-B14F-4D97-AF65-F5344CB8AC3E}">
        <p14:creationId xmlns:p14="http://schemas.microsoft.com/office/powerpoint/2010/main" val="2930448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Immorality:</a:t>
            </a:r>
            <a:r>
              <a:rPr lang="en-US" dirty="0" smtClean="0"/>
              <a:t> sexual sin, promiscuity of any type</a:t>
            </a:r>
          </a:p>
          <a:p>
            <a:r>
              <a:rPr lang="en-US" b="1" dirty="0" smtClean="0"/>
              <a:t>Impurity:</a:t>
            </a:r>
            <a:r>
              <a:rPr lang="en-US" dirty="0" smtClean="0"/>
              <a:t> uncleanness or filth in a natural or physical sense</a:t>
            </a:r>
          </a:p>
          <a:p>
            <a:r>
              <a:rPr lang="en-US" b="1" dirty="0" smtClean="0"/>
              <a:t>Passion:</a:t>
            </a:r>
            <a:r>
              <a:rPr lang="en-US" dirty="0" smtClean="0"/>
              <a:t> a strong emotion or craving which is NOT guided by God. “The soul’s diseased condition out of which the various lusts spring”</a:t>
            </a:r>
          </a:p>
          <a:p>
            <a:r>
              <a:rPr lang="en-US" b="1" dirty="0" smtClean="0"/>
              <a:t>Evil Desire: </a:t>
            </a:r>
            <a:r>
              <a:rPr lang="en-US" dirty="0" smtClean="0"/>
              <a:t>Desires that are fixed on sensual objects as pleasures, profits and honors</a:t>
            </a:r>
          </a:p>
          <a:p>
            <a:r>
              <a:rPr lang="en-US" b="1" dirty="0" smtClean="0"/>
              <a:t>Greed: </a:t>
            </a:r>
            <a:r>
              <a:rPr lang="en-US" dirty="0" smtClean="0"/>
              <a:t>a desire to have more of temporal things that go beyond what God determines externally best</a:t>
            </a:r>
          </a:p>
          <a:p>
            <a:endParaRPr lang="en-US" dirty="0"/>
          </a:p>
        </p:txBody>
      </p:sp>
    </p:spTree>
    <p:extLst>
      <p:ext uri="{BB962C8B-B14F-4D97-AF65-F5344CB8AC3E}">
        <p14:creationId xmlns:p14="http://schemas.microsoft.com/office/powerpoint/2010/main" val="527598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idolatry</a:t>
            </a:r>
            <a:endParaRPr lang="en-US" dirty="0"/>
          </a:p>
        </p:txBody>
      </p:sp>
      <p:sp>
        <p:nvSpPr>
          <p:cNvPr id="3" name="Content Placeholder 2"/>
          <p:cNvSpPr>
            <a:spLocks noGrp="1"/>
          </p:cNvSpPr>
          <p:nvPr>
            <p:ph idx="1"/>
          </p:nvPr>
        </p:nvSpPr>
        <p:spPr/>
        <p:txBody>
          <a:bodyPr/>
          <a:lstStyle/>
          <a:p>
            <a:r>
              <a:rPr lang="en-US" b="1" dirty="0" smtClean="0"/>
              <a:t>Idolatry:</a:t>
            </a:r>
            <a:r>
              <a:rPr lang="en-US" dirty="0" smtClean="0"/>
              <a:t> Image worship, worship of false gods. The vices springing from idolatry and peculiar to it.</a:t>
            </a:r>
          </a:p>
          <a:p>
            <a:r>
              <a:rPr lang="en-US" b="1" dirty="0" smtClean="0"/>
              <a:t>Col. 3:5 </a:t>
            </a:r>
            <a:r>
              <a:rPr lang="en-US" dirty="0" smtClean="0"/>
              <a:t>ALL of these amount to idolatry as they are vices springing from it</a:t>
            </a:r>
          </a:p>
          <a:p>
            <a:r>
              <a:rPr lang="en-US" b="1" dirty="0" smtClean="0"/>
              <a:t>Col. 3:6 </a:t>
            </a:r>
            <a:r>
              <a:rPr lang="en-US" dirty="0" smtClean="0"/>
              <a:t>Because of these things the wrath of God will come upon the sons of disobedience</a:t>
            </a:r>
          </a:p>
          <a:p>
            <a:r>
              <a:rPr lang="en-US" b="1" dirty="0" smtClean="0"/>
              <a:t>Rom. 8:1 </a:t>
            </a:r>
            <a:r>
              <a:rPr lang="en-US" dirty="0" smtClean="0"/>
              <a:t>NO condemnation…are you IN Christ?</a:t>
            </a:r>
          </a:p>
          <a:p>
            <a:endParaRPr lang="en-US" dirty="0"/>
          </a:p>
        </p:txBody>
      </p:sp>
    </p:spTree>
    <p:extLst>
      <p:ext uri="{BB962C8B-B14F-4D97-AF65-F5344CB8AC3E}">
        <p14:creationId xmlns:p14="http://schemas.microsoft.com/office/powerpoint/2010/main" val="397635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now…….</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Col. 3:7 </a:t>
            </a:r>
            <a:r>
              <a:rPr lang="en-US" dirty="0" smtClean="0"/>
              <a:t>You ONCE walked in them</a:t>
            </a:r>
          </a:p>
          <a:p>
            <a:r>
              <a:rPr lang="en-US" b="1" dirty="0" smtClean="0"/>
              <a:t>Col. 3:8 </a:t>
            </a:r>
            <a:r>
              <a:rPr lang="en-US" dirty="0" smtClean="0"/>
              <a:t>But now, put them aside…</a:t>
            </a:r>
          </a:p>
          <a:p>
            <a:r>
              <a:rPr lang="en-US" b="1" dirty="0" smtClean="0"/>
              <a:t>Rom. 6:13 </a:t>
            </a:r>
            <a:r>
              <a:rPr lang="en-US" dirty="0" smtClean="0"/>
              <a:t>Present yourselves to God as instruments of righteousness</a:t>
            </a:r>
          </a:p>
          <a:p>
            <a:r>
              <a:rPr lang="en-US" dirty="0" smtClean="0"/>
              <a:t>What about those that claim to be saved, but still practice, as a habit of life, evil????</a:t>
            </a:r>
          </a:p>
          <a:p>
            <a:r>
              <a:rPr lang="en-US" b="1" dirty="0" smtClean="0"/>
              <a:t>I Cor. 6:9 </a:t>
            </a:r>
            <a:r>
              <a:rPr lang="en-US" dirty="0" smtClean="0"/>
              <a:t>Do Not Be Deceived: Unrighteous will NOT inherit the kingdom of God</a:t>
            </a:r>
          </a:p>
          <a:p>
            <a:r>
              <a:rPr lang="en-US" b="1" dirty="0" smtClean="0"/>
              <a:t>I Cor. 6:11 </a:t>
            </a:r>
            <a:r>
              <a:rPr lang="en-US" dirty="0" smtClean="0"/>
              <a:t>Such were some of you</a:t>
            </a:r>
          </a:p>
          <a:p>
            <a:endParaRPr lang="en-US" dirty="0" smtClean="0"/>
          </a:p>
          <a:p>
            <a:endParaRPr lang="en-US" dirty="0"/>
          </a:p>
        </p:txBody>
      </p:sp>
    </p:spTree>
    <p:extLst>
      <p:ext uri="{BB962C8B-B14F-4D97-AF65-F5344CB8AC3E}">
        <p14:creationId xmlns:p14="http://schemas.microsoft.com/office/powerpoint/2010/main" val="272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I Cor. 6:9 </a:t>
            </a:r>
            <a:r>
              <a:rPr lang="en-US" dirty="0" smtClean="0"/>
              <a:t>Do Not Be Deceived</a:t>
            </a:r>
          </a:p>
          <a:p>
            <a:r>
              <a:rPr lang="en-US" b="1" dirty="0" smtClean="0"/>
              <a:t>Eph. 5:6 </a:t>
            </a:r>
            <a:r>
              <a:rPr lang="en-US" dirty="0" smtClean="0"/>
              <a:t>Do Not Be Deceived</a:t>
            </a:r>
          </a:p>
          <a:p>
            <a:r>
              <a:rPr lang="en-US" b="1" dirty="0" smtClean="0"/>
              <a:t>I John 3:7 </a:t>
            </a:r>
            <a:r>
              <a:rPr lang="en-US" dirty="0" smtClean="0"/>
              <a:t>Do Not Be Deceived</a:t>
            </a:r>
          </a:p>
          <a:p>
            <a:r>
              <a:rPr lang="en-US" dirty="0" smtClean="0"/>
              <a:t>Therefore, you CAN be deceived!!!!</a:t>
            </a:r>
          </a:p>
          <a:p>
            <a:r>
              <a:rPr lang="en-US" b="1" dirty="0" smtClean="0"/>
              <a:t>Gal. 5:19 </a:t>
            </a:r>
            <a:r>
              <a:rPr lang="en-US" dirty="0" smtClean="0"/>
              <a:t>Deeds of the flesh are obvious</a:t>
            </a:r>
          </a:p>
          <a:p>
            <a:r>
              <a:rPr lang="en-US" b="1" dirty="0" smtClean="0"/>
              <a:t>Eph. 5:9 </a:t>
            </a:r>
            <a:r>
              <a:rPr lang="en-US" dirty="0" smtClean="0"/>
              <a:t>The fruit of the Light consists in all goodness, righteousness and truth</a:t>
            </a:r>
          </a:p>
          <a:p>
            <a:r>
              <a:rPr lang="en-US" b="1" dirty="0" smtClean="0"/>
              <a:t>I John 3 </a:t>
            </a:r>
            <a:r>
              <a:rPr lang="en-US" dirty="0" smtClean="0"/>
              <a:t>The children of God are obvious</a:t>
            </a:r>
          </a:p>
          <a:p>
            <a:r>
              <a:rPr lang="en-US" b="1" dirty="0" smtClean="0"/>
              <a:t>I John 3 </a:t>
            </a:r>
            <a:r>
              <a:rPr lang="en-US" dirty="0" smtClean="0"/>
              <a:t>The children of the devil are also obvious</a:t>
            </a:r>
          </a:p>
          <a:p>
            <a:endParaRPr lang="en-US" dirty="0"/>
          </a:p>
        </p:txBody>
      </p:sp>
    </p:spTree>
    <p:extLst>
      <p:ext uri="{BB962C8B-B14F-4D97-AF65-F5344CB8AC3E}">
        <p14:creationId xmlns:p14="http://schemas.microsoft.com/office/powerpoint/2010/main" val="1124005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 aside…..</a:t>
            </a:r>
            <a:endParaRPr lang="en-US" dirty="0"/>
          </a:p>
        </p:txBody>
      </p:sp>
      <p:sp>
        <p:nvSpPr>
          <p:cNvPr id="3" name="Content Placeholder 2"/>
          <p:cNvSpPr>
            <a:spLocks noGrp="1"/>
          </p:cNvSpPr>
          <p:nvPr>
            <p:ph idx="1"/>
          </p:nvPr>
        </p:nvSpPr>
        <p:spPr/>
        <p:txBody>
          <a:bodyPr/>
          <a:lstStyle/>
          <a:p>
            <a:r>
              <a:rPr lang="en-US" b="1" dirty="0" smtClean="0"/>
              <a:t>“Put aside”: </a:t>
            </a:r>
            <a:r>
              <a:rPr lang="en-US" dirty="0" err="1" smtClean="0"/>
              <a:t>apekduomai</a:t>
            </a:r>
            <a:r>
              <a:rPr lang="en-US" dirty="0" smtClean="0"/>
              <a:t> – strip off from oneself, to divest of power or authority</a:t>
            </a:r>
          </a:p>
          <a:p>
            <a:r>
              <a:rPr lang="en-US" b="1" dirty="0" smtClean="0"/>
              <a:t>Anger:</a:t>
            </a:r>
            <a:r>
              <a:rPr lang="en-US" dirty="0" smtClean="0"/>
              <a:t> anger as a state of mind, frequently with a view to taking revenge. Desire, with grief.</a:t>
            </a:r>
          </a:p>
          <a:p>
            <a:r>
              <a:rPr lang="en-US" b="1" dirty="0" smtClean="0"/>
              <a:t>Wrath:</a:t>
            </a:r>
            <a:r>
              <a:rPr lang="en-US" dirty="0" smtClean="0"/>
              <a:t> an outburst of anger, a vengeful mind</a:t>
            </a:r>
          </a:p>
          <a:p>
            <a:r>
              <a:rPr lang="en-US" b="1" dirty="0" smtClean="0"/>
              <a:t>Malice:</a:t>
            </a:r>
            <a:r>
              <a:rPr lang="en-US" dirty="0" smtClean="0"/>
              <a:t> wicked, vicious disposition, spite. Inherent evil which is present, even if not outwardly expressed. Endeavor to do evil </a:t>
            </a:r>
          </a:p>
          <a:p>
            <a:endParaRPr lang="en-US" dirty="0"/>
          </a:p>
        </p:txBody>
      </p:sp>
    </p:spTree>
    <p:extLst>
      <p:ext uri="{BB962C8B-B14F-4D97-AF65-F5344CB8AC3E}">
        <p14:creationId xmlns:p14="http://schemas.microsoft.com/office/powerpoint/2010/main" val="2267672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 aside……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Slander:</a:t>
            </a:r>
            <a:r>
              <a:rPr lang="en-US" dirty="0" smtClean="0"/>
              <a:t> speech injurious to another’s good name. Switches right from wrong and calls what God disapproves, right which “exchanges the truth of God for a lie.” </a:t>
            </a:r>
            <a:r>
              <a:rPr lang="en-US" b="1" dirty="0" smtClean="0"/>
              <a:t>Rom. 1:25</a:t>
            </a:r>
          </a:p>
          <a:p>
            <a:r>
              <a:rPr lang="en-US" b="1" dirty="0" smtClean="0"/>
              <a:t>Abusive Speech: </a:t>
            </a:r>
            <a:r>
              <a:rPr lang="en-US" dirty="0" smtClean="0"/>
              <a:t>dirty talk, filthy or obscene language. “Vile conversation, shameful words coming out of the mouth implying that the person who has been redeemed by Christ should never utter improper or filthy words which he may have uttered in his life of unbelief.” </a:t>
            </a:r>
            <a:r>
              <a:rPr lang="en-US" dirty="0" err="1" smtClean="0"/>
              <a:t>Zod</a:t>
            </a:r>
            <a:r>
              <a:rPr lang="en-US" dirty="0" smtClean="0"/>
              <a:t>.</a:t>
            </a:r>
            <a:endParaRPr lang="en-US" b="1" dirty="0"/>
          </a:p>
        </p:txBody>
      </p:sp>
    </p:spTree>
    <p:extLst>
      <p:ext uri="{BB962C8B-B14F-4D97-AF65-F5344CB8AC3E}">
        <p14:creationId xmlns:p14="http://schemas.microsoft.com/office/powerpoint/2010/main" val="258149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Old self</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Col. 3:8-9 </a:t>
            </a:r>
            <a:r>
              <a:rPr lang="en-US" dirty="0" smtClean="0"/>
              <a:t>seem to be “others” focused</a:t>
            </a:r>
          </a:p>
          <a:p>
            <a:r>
              <a:rPr lang="en-US" b="1" dirty="0" smtClean="0"/>
              <a:t>Col. 3:12-13 </a:t>
            </a:r>
            <a:r>
              <a:rPr lang="en-US" dirty="0" smtClean="0"/>
              <a:t>seem to be “heart” focused</a:t>
            </a:r>
          </a:p>
          <a:p>
            <a:r>
              <a:rPr lang="en-US" b="1" dirty="0" smtClean="0"/>
              <a:t>Col. 3:9 </a:t>
            </a:r>
            <a:r>
              <a:rPr lang="en-US" dirty="0" smtClean="0"/>
              <a:t>WHERE do these evil practices come from?</a:t>
            </a:r>
          </a:p>
          <a:p>
            <a:r>
              <a:rPr lang="en-US" b="1" dirty="0" smtClean="0"/>
              <a:t>“Old Self”: </a:t>
            </a:r>
            <a:r>
              <a:rPr lang="en-US" dirty="0" smtClean="0"/>
              <a:t>you have “stripped off” the old self – the sinful, unregenerate self previous to salvation and you have</a:t>
            </a:r>
          </a:p>
          <a:p>
            <a:r>
              <a:rPr lang="en-US" b="1" dirty="0" smtClean="0"/>
              <a:t>“Put on”: </a:t>
            </a:r>
            <a:r>
              <a:rPr lang="en-US" dirty="0" smtClean="0"/>
              <a:t>sink into, to put on or assume a new character, qualitatively by the activity of God Himself through His renewing power. Man on his own can only </a:t>
            </a:r>
            <a:r>
              <a:rPr lang="en-US" b="1" dirty="0" smtClean="0"/>
              <a:t>reform</a:t>
            </a:r>
            <a:r>
              <a:rPr lang="en-US" dirty="0" smtClean="0"/>
              <a:t>, But God </a:t>
            </a:r>
            <a:r>
              <a:rPr lang="en-US" b="1" dirty="0" smtClean="0"/>
              <a:t>renews.</a:t>
            </a:r>
          </a:p>
          <a:p>
            <a:endParaRPr lang="en-US" dirty="0"/>
          </a:p>
        </p:txBody>
      </p:sp>
    </p:spTree>
    <p:extLst>
      <p:ext uri="{BB962C8B-B14F-4D97-AF65-F5344CB8AC3E}">
        <p14:creationId xmlns:p14="http://schemas.microsoft.com/office/powerpoint/2010/main" val="198710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139</TotalTime>
  <Words>1191</Words>
  <Application>Microsoft Office PowerPoint</Application>
  <PresentationFormat>On-screen Show (4:3)</PresentationFormat>
  <Paragraphs>95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Lesson 7</vt:lpstr>
      <vt:lpstr>Colossians 3:5-11</vt:lpstr>
      <vt:lpstr>definitions</vt:lpstr>
      <vt:lpstr>idolatry</vt:lpstr>
      <vt:lpstr>But now…….</vt:lpstr>
      <vt:lpstr>Cross references</vt:lpstr>
      <vt:lpstr>Put aside…..</vt:lpstr>
      <vt:lpstr>Put aside……</vt:lpstr>
      <vt:lpstr>Old self</vt:lpstr>
      <vt:lpstr>Cross references</vt:lpstr>
      <vt:lpstr>Our new self</vt:lpstr>
      <vt:lpstr>No distinction</vt:lpstr>
      <vt:lpstr>chosen</vt:lpstr>
      <vt:lpstr>Cross references</vt:lpstr>
      <vt:lpstr>Colossians 3:12-14</vt:lpstr>
      <vt:lpstr>Forgiving each other</vt:lpstr>
      <vt:lpstr>Beyond all put on love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7</dc:title>
  <dc:creator>Jenny Goins</dc:creator>
  <cp:lastModifiedBy>Jenny Goins</cp:lastModifiedBy>
  <cp:revision>23</cp:revision>
  <dcterms:created xsi:type="dcterms:W3CDTF">2019-05-01T13:23:30Z</dcterms:created>
  <dcterms:modified xsi:type="dcterms:W3CDTF">2019-05-01T15:42:32Z</dcterms:modified>
</cp:coreProperties>
</file>