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192EF3-97FE-49F8-8050-AC450C28C51D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5FCC74-AA5F-44FF-9186-79B359B83C8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COLOSSIANS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2123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3:4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He is revealed, we will be revealed with Him in glory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doxa</a:t>
            </a:r>
            <a:r>
              <a:rPr lang="en-US" dirty="0" smtClean="0"/>
              <a:t>”: judgment of, view, estimate, splendor, “Manifestation of their true nature. Glorified saints”. </a:t>
            </a:r>
            <a:r>
              <a:rPr lang="en-US" dirty="0" err="1" smtClean="0"/>
              <a:t>Zod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Phil. 3:20 </a:t>
            </a:r>
            <a:r>
              <a:rPr lang="en-US" dirty="0" smtClean="0"/>
              <a:t>Our bodies will be transformed</a:t>
            </a:r>
          </a:p>
          <a:p>
            <a:r>
              <a:rPr lang="en-US" b="1" dirty="0" smtClean="0"/>
              <a:t>I Cor. 15:43 </a:t>
            </a:r>
            <a:r>
              <a:rPr lang="en-US" dirty="0" smtClean="0"/>
              <a:t>If there is a natural body, there is a spiritual body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2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Thess. 4:17 </a:t>
            </a:r>
            <a:r>
              <a:rPr lang="en-US" dirty="0" smtClean="0"/>
              <a:t>We shall always be with Him in our changed/glorified  body</a:t>
            </a:r>
          </a:p>
          <a:p>
            <a:r>
              <a:rPr lang="en-US" b="1" dirty="0" smtClean="0"/>
              <a:t>I Thess. 4:18 </a:t>
            </a:r>
            <a:r>
              <a:rPr lang="en-US" dirty="0" smtClean="0"/>
              <a:t>Comfort one another with these words for we will NOT always battle the flesh</a:t>
            </a:r>
          </a:p>
          <a:p>
            <a:r>
              <a:rPr lang="en-US" b="1" dirty="0" smtClean="0"/>
              <a:t>I John 3:2 </a:t>
            </a:r>
            <a:r>
              <a:rPr lang="en-US" dirty="0" smtClean="0"/>
              <a:t>We will SEE Him just as He is</a:t>
            </a:r>
          </a:p>
          <a:p>
            <a:r>
              <a:rPr lang="en-US" b="1" dirty="0" smtClean="0"/>
              <a:t>Rev. 5:10 </a:t>
            </a:r>
            <a:r>
              <a:rPr lang="en-US" dirty="0" smtClean="0"/>
              <a:t>He has made us a kingdom of priests to our God and we will reign upon the earth</a:t>
            </a:r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18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1. We died WITH Christ</a:t>
            </a:r>
          </a:p>
          <a:p>
            <a:r>
              <a:rPr lang="en-US" dirty="0" smtClean="0"/>
              <a:t>2. We live IN Christ</a:t>
            </a:r>
          </a:p>
          <a:p>
            <a:r>
              <a:rPr lang="en-US" dirty="0" smtClean="0"/>
              <a:t>3. We are RAISED with Christ: Accomplished fact</a:t>
            </a:r>
          </a:p>
          <a:p>
            <a:r>
              <a:rPr lang="en-US" dirty="0" smtClean="0"/>
              <a:t>4. We are HIDDEN in Christ – the things that attract and excite us belong to heaven</a:t>
            </a:r>
          </a:p>
          <a:p>
            <a:r>
              <a:rPr lang="en-US" dirty="0" smtClean="0"/>
              <a:t>5. We are glorified IN Christ</a:t>
            </a:r>
          </a:p>
          <a:p>
            <a:r>
              <a:rPr lang="en-US" dirty="0" smtClean="0"/>
              <a:t>“Our feet must be on earth, but our minds must be in heaven.”  Wiersbe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0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2:20-23 – 3:1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we have died with Christ to the elementary principles of this world why live by them?</a:t>
            </a:r>
          </a:p>
          <a:p>
            <a:r>
              <a:rPr lang="en-US" b="1" dirty="0" smtClean="0"/>
              <a:t>3:1</a:t>
            </a:r>
            <a:r>
              <a:rPr lang="en-US" dirty="0" smtClean="0"/>
              <a:t> IF you have been raised with Christ </a:t>
            </a:r>
          </a:p>
          <a:p>
            <a:r>
              <a:rPr lang="en-US" b="1" dirty="0" smtClean="0"/>
              <a:t>Instruction #2</a:t>
            </a:r>
          </a:p>
          <a:p>
            <a:r>
              <a:rPr lang="en-US" dirty="0" smtClean="0"/>
              <a:t>Keep seeking the things above where Christ is</a:t>
            </a:r>
          </a:p>
          <a:p>
            <a:r>
              <a:rPr lang="en-US" dirty="0" smtClean="0"/>
              <a:t>Since believers are raised with Christ</a:t>
            </a:r>
          </a:p>
          <a:p>
            <a:r>
              <a:rPr lang="en-US" dirty="0" smtClean="0"/>
              <a:t>Since Christ is seated at God’s right hand</a:t>
            </a:r>
          </a:p>
          <a:p>
            <a:r>
              <a:rPr lang="en-US" dirty="0" smtClean="0"/>
              <a:t>Then, my focus for life should be where Christ is</a:t>
            </a:r>
          </a:p>
        </p:txBody>
      </p:sp>
    </p:spTree>
    <p:extLst>
      <p:ext uri="{BB962C8B-B14F-4D97-AF65-F5344CB8AC3E}">
        <p14:creationId xmlns:p14="http://schemas.microsoft.com/office/powerpoint/2010/main" val="304088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Rom. 8:34 </a:t>
            </a:r>
            <a:r>
              <a:rPr lang="en-US" dirty="0" smtClean="0"/>
              <a:t>Christ is making intercession </a:t>
            </a:r>
            <a:r>
              <a:rPr lang="en-US" dirty="0" smtClean="0"/>
              <a:t>for </a:t>
            </a:r>
            <a:r>
              <a:rPr lang="en-US" dirty="0" smtClean="0"/>
              <a:t>me</a:t>
            </a:r>
          </a:p>
          <a:p>
            <a:r>
              <a:rPr lang="en-US" b="1" dirty="0" smtClean="0"/>
              <a:t>John 14:2-3 </a:t>
            </a:r>
            <a:r>
              <a:rPr lang="en-US" dirty="0" smtClean="0"/>
              <a:t>Christ is preparing a place for me and He will return to take me there!</a:t>
            </a:r>
          </a:p>
          <a:p>
            <a:r>
              <a:rPr lang="en-US" b="1" dirty="0" smtClean="0"/>
              <a:t>Eph. 2:4-6</a:t>
            </a:r>
            <a:r>
              <a:rPr lang="en-US" dirty="0" smtClean="0"/>
              <a:t> Because of God’s mercy and love, I am seated with Him in the heavenly places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5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3:2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Instruction #3</a:t>
            </a:r>
          </a:p>
          <a:p>
            <a:r>
              <a:rPr lang="en-US" b="1" dirty="0" smtClean="0"/>
              <a:t>Set your mind/your focus on the things </a:t>
            </a:r>
            <a:r>
              <a:rPr lang="en-US" b="1" dirty="0" smtClean="0"/>
              <a:t>above</a:t>
            </a:r>
            <a:r>
              <a:rPr lang="en-US" dirty="0" smtClean="0"/>
              <a:t>, which </a:t>
            </a:r>
            <a:r>
              <a:rPr lang="en-US" dirty="0" smtClean="0"/>
              <a:t>is HOW we keep seeking things above</a:t>
            </a:r>
          </a:p>
          <a:p>
            <a:r>
              <a:rPr lang="en-US" b="1" dirty="0" smtClean="0"/>
              <a:t>Col. 1:12-23</a:t>
            </a:r>
          </a:p>
          <a:p>
            <a:r>
              <a:rPr lang="en-US" b="1" dirty="0" smtClean="0"/>
              <a:t>Col. 2:9-15</a:t>
            </a:r>
          </a:p>
          <a:p>
            <a:r>
              <a:rPr lang="en-US" b="1" dirty="0" smtClean="0"/>
              <a:t>Remember ALL we have with Him and in Him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100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we are spiritually seated in the </a:t>
            </a:r>
            <a:r>
              <a:rPr lang="en-US" dirty="0" err="1" smtClean="0"/>
              <a:t>heavenlies</a:t>
            </a:r>
            <a:r>
              <a:rPr lang="en-US" dirty="0" smtClean="0"/>
              <a:t> with Christ, we still live on earth</a:t>
            </a:r>
          </a:p>
          <a:p>
            <a:r>
              <a:rPr lang="en-US" b="1" dirty="0" smtClean="0"/>
              <a:t>Gal. 5:16-25 </a:t>
            </a:r>
            <a:r>
              <a:rPr lang="en-US" dirty="0" smtClean="0"/>
              <a:t>Believers control their flesh by walking in the Spirit</a:t>
            </a:r>
          </a:p>
          <a:p>
            <a:r>
              <a:rPr lang="en-US" b="1" dirty="0" smtClean="0"/>
              <a:t>Rom. 13:14 </a:t>
            </a:r>
            <a:r>
              <a:rPr lang="en-US" dirty="0" smtClean="0"/>
              <a:t>Make no provision for the flesh</a:t>
            </a:r>
          </a:p>
          <a:p>
            <a:r>
              <a:rPr lang="en-US" b="1" dirty="0" smtClean="0"/>
              <a:t>I Cor. 6:18 </a:t>
            </a:r>
            <a:r>
              <a:rPr lang="en-US" dirty="0" smtClean="0"/>
              <a:t>Flee immorality</a:t>
            </a:r>
          </a:p>
          <a:p>
            <a:r>
              <a:rPr lang="en-US" dirty="0" smtClean="0"/>
              <a:t>Fleeing from temptation makes no provision for the flesh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8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Matt. 26:41 </a:t>
            </a:r>
            <a:r>
              <a:rPr lang="en-US" dirty="0" smtClean="0"/>
              <a:t>Keep watching/praying</a:t>
            </a:r>
          </a:p>
          <a:p>
            <a:r>
              <a:rPr lang="en-US" b="1" dirty="0" smtClean="0"/>
              <a:t>I Thess. 5:21 </a:t>
            </a:r>
            <a:r>
              <a:rPr lang="en-US" dirty="0" smtClean="0"/>
              <a:t>Hold fast to what is good</a:t>
            </a:r>
          </a:p>
          <a:p>
            <a:r>
              <a:rPr lang="en-US" b="1" dirty="0" smtClean="0"/>
              <a:t>I Thess. 5:22 </a:t>
            </a:r>
            <a:r>
              <a:rPr lang="en-US" dirty="0" smtClean="0"/>
              <a:t>Abstain from evil</a:t>
            </a:r>
          </a:p>
          <a:p>
            <a:r>
              <a:rPr lang="en-US" dirty="0" smtClean="0"/>
              <a:t>This is what we DO when evil temptation is before us</a:t>
            </a:r>
          </a:p>
          <a:p>
            <a:r>
              <a:rPr lang="en-US" dirty="0" smtClean="0"/>
              <a:t>Remember Joseph???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2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3:3-4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have died and my life IS </a:t>
            </a:r>
            <a:r>
              <a:rPr lang="en-US" b="1" dirty="0" smtClean="0"/>
              <a:t>hidden</a:t>
            </a:r>
            <a:r>
              <a:rPr lang="en-US" dirty="0" smtClean="0"/>
              <a:t> with Christ in </a:t>
            </a:r>
            <a:r>
              <a:rPr lang="en-US" dirty="0" smtClean="0"/>
              <a:t>God (to hide by placing something around)</a:t>
            </a:r>
            <a:endParaRPr lang="en-US" dirty="0" smtClean="0"/>
          </a:p>
          <a:p>
            <a:r>
              <a:rPr lang="en-US" dirty="0" smtClean="0"/>
              <a:t>Christ IS my life</a:t>
            </a:r>
          </a:p>
          <a:p>
            <a:r>
              <a:rPr lang="en-US" b="1" dirty="0" smtClean="0"/>
              <a:t>Phil. 1:20 </a:t>
            </a:r>
            <a:r>
              <a:rPr lang="en-US" dirty="0" smtClean="0"/>
              <a:t>Christ will be exalted in my body whether I live or I die</a:t>
            </a:r>
          </a:p>
          <a:p>
            <a:r>
              <a:rPr lang="en-US" b="1" dirty="0" smtClean="0"/>
              <a:t>Phil. 1:21 </a:t>
            </a:r>
            <a:r>
              <a:rPr lang="en-US" dirty="0" smtClean="0"/>
              <a:t>To me, to live is Christ, to die is gain</a:t>
            </a:r>
          </a:p>
          <a:p>
            <a:r>
              <a:rPr lang="en-US" b="1" dirty="0" smtClean="0"/>
              <a:t>Rom. 8:1, 29-30 </a:t>
            </a:r>
            <a:r>
              <a:rPr lang="en-US" dirty="0" smtClean="0"/>
              <a:t>I am not condemned: don’t live like I am. I am led by the Spirit and put the flesh to death on a daily basis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4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Rom. 8:11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 gives </a:t>
            </a:r>
            <a:r>
              <a:rPr lang="en-US" b="1" dirty="0" smtClean="0"/>
              <a:t>life</a:t>
            </a:r>
            <a:r>
              <a:rPr lang="en-US" dirty="0" smtClean="0"/>
              <a:t> to our mortal bodies through His Spirit who dwells in us</a:t>
            </a:r>
          </a:p>
          <a:p>
            <a:r>
              <a:rPr lang="en-US" dirty="0" smtClean="0"/>
              <a:t>“Life”: </a:t>
            </a:r>
            <a:r>
              <a:rPr lang="en-US" dirty="0" err="1" smtClean="0"/>
              <a:t>zoopoieo</a:t>
            </a:r>
            <a:r>
              <a:rPr lang="en-US" dirty="0"/>
              <a:t> </a:t>
            </a:r>
            <a:r>
              <a:rPr lang="en-US" dirty="0" smtClean="0"/>
              <a:t>– to make that which was dead, to live; cause to live, quicken, to cause what is dead (inoperative) to have life, empower with divine life. God infusing His Life in the believer. The Lord infuses eternal life (</a:t>
            </a:r>
            <a:r>
              <a:rPr lang="en-US" dirty="0" err="1" smtClean="0"/>
              <a:t>zoe</a:t>
            </a:r>
            <a:r>
              <a:rPr lang="en-US" dirty="0" smtClean="0"/>
              <a:t>) into us each time we obey Him. This enables living </a:t>
            </a:r>
            <a:r>
              <a:rPr lang="en-US" b="1" dirty="0" smtClean="0"/>
              <a:t>with</a:t>
            </a:r>
            <a:r>
              <a:rPr lang="en-US" dirty="0" smtClean="0"/>
              <a:t> God – not just </a:t>
            </a:r>
            <a:r>
              <a:rPr lang="en-US" b="1" dirty="0" smtClean="0"/>
              <a:t>for</a:t>
            </a:r>
            <a:r>
              <a:rPr lang="en-US" dirty="0" smtClean="0"/>
              <a:t> Him.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Christians are being conformed into the image of His Son which is the only way we can live with Him in heaven. </a:t>
            </a:r>
          </a:p>
          <a:p>
            <a:r>
              <a:rPr lang="en-US" b="1" dirty="0" smtClean="0"/>
              <a:t>2 Cor. 5:14 </a:t>
            </a:r>
            <a:r>
              <a:rPr lang="en-US" dirty="0" smtClean="0"/>
              <a:t>The love of Christ controls us</a:t>
            </a:r>
          </a:p>
          <a:p>
            <a:r>
              <a:rPr lang="en-US" b="1" dirty="0" smtClean="0"/>
              <a:t>2 Cor. 5:17</a:t>
            </a:r>
            <a:r>
              <a:rPr lang="en-US" dirty="0" smtClean="0"/>
              <a:t> Believers are new creatures in Christ</a:t>
            </a:r>
          </a:p>
          <a:p>
            <a:r>
              <a:rPr lang="en-US" b="1" dirty="0" smtClean="0"/>
              <a:t>Phil. 3:10 </a:t>
            </a:r>
            <a:r>
              <a:rPr lang="en-US" dirty="0" smtClean="0"/>
              <a:t>Paul’s goal was to know Christ more which is spiritual growth</a:t>
            </a:r>
          </a:p>
          <a:p>
            <a:r>
              <a:rPr lang="en-US" b="1" dirty="0" smtClean="0"/>
              <a:t>Gal. 2:20 </a:t>
            </a:r>
            <a:r>
              <a:rPr lang="en-US" dirty="0" smtClean="0"/>
              <a:t>Christ lives in me…..by faith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62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</TotalTime>
  <Words>688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Lesson 6</vt:lpstr>
      <vt:lpstr>Colossians 2:20-23 – 3:1</vt:lpstr>
      <vt:lpstr>Cross references</vt:lpstr>
      <vt:lpstr>Colossians 3:2</vt:lpstr>
      <vt:lpstr>Cross references</vt:lpstr>
      <vt:lpstr>Cross references</vt:lpstr>
      <vt:lpstr>Colossians 3:3-4</vt:lpstr>
      <vt:lpstr>Rom. 8:11</vt:lpstr>
      <vt:lpstr>Cross references</vt:lpstr>
      <vt:lpstr>Colossians 3:4</vt:lpstr>
      <vt:lpstr>Cross references</vt:lpstr>
      <vt:lpstr>commentary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</dc:title>
  <dc:creator>Jenny Goins</dc:creator>
  <cp:lastModifiedBy>Jenny Goins</cp:lastModifiedBy>
  <cp:revision>19</cp:revision>
  <dcterms:created xsi:type="dcterms:W3CDTF">2019-04-24T10:43:18Z</dcterms:created>
  <dcterms:modified xsi:type="dcterms:W3CDTF">2019-04-24T14:03:13Z</dcterms:modified>
</cp:coreProperties>
</file>