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20FA0A6-E74E-4519-92D7-95440BF5D043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D28B4E2-1BF1-4701-84EB-826E5D3064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</a:t>
            </a:r>
            <a:r>
              <a:rPr lang="en-US" sz="3600" dirty="0" smtClean="0"/>
              <a:t>olossians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5215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Elementary principles of the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Col.2:20</a:t>
            </a:r>
            <a:r>
              <a:rPr lang="en-US" dirty="0" smtClean="0"/>
              <a:t> Why submit to them if you have died with Christ?</a:t>
            </a:r>
          </a:p>
          <a:p>
            <a:r>
              <a:rPr lang="en-US" b="1" dirty="0" smtClean="0"/>
              <a:t>Col. 2:21 </a:t>
            </a:r>
            <a:r>
              <a:rPr lang="en-US" dirty="0" smtClean="0"/>
              <a:t>Don’t handle, taste or touch</a:t>
            </a:r>
          </a:p>
          <a:p>
            <a:r>
              <a:rPr lang="en-US" b="1" dirty="0" smtClean="0"/>
              <a:t>Col. 2:23 </a:t>
            </a:r>
            <a:r>
              <a:rPr lang="en-US" dirty="0" smtClean="0"/>
              <a:t>Self-made religion, self-abasement, severe treatment of the body</a:t>
            </a:r>
          </a:p>
          <a:p>
            <a:r>
              <a:rPr lang="en-US" b="1" dirty="0" smtClean="0"/>
              <a:t>Col. 2:23 </a:t>
            </a:r>
            <a:r>
              <a:rPr lang="en-US" dirty="0" smtClean="0"/>
              <a:t>No value against fleshly indulgence</a:t>
            </a:r>
          </a:p>
          <a:p>
            <a:r>
              <a:rPr lang="en-US" dirty="0" smtClean="0"/>
              <a:t>Indulgence in what? Everything the flesh CAN cry out for. Pleasures, riches, comfort</a:t>
            </a:r>
            <a:r>
              <a:rPr lang="en-US" smtClean="0"/>
              <a:t>, physical appearance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68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Protection from fleshly indulgence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Col. 2:3 </a:t>
            </a:r>
            <a:r>
              <a:rPr lang="en-US" dirty="0" smtClean="0"/>
              <a:t>In Christ are ALL the treasures of wisdom</a:t>
            </a:r>
          </a:p>
          <a:p>
            <a:r>
              <a:rPr lang="en-US" b="1" dirty="0" smtClean="0"/>
              <a:t>Col. 2:20 </a:t>
            </a:r>
            <a:r>
              <a:rPr lang="en-US" dirty="0" smtClean="0"/>
              <a:t>We have died with Christ: THAT fact </a:t>
            </a:r>
            <a:r>
              <a:rPr lang="en-US" b="1" dirty="0" smtClean="0"/>
              <a:t>is</a:t>
            </a:r>
            <a:r>
              <a:rPr lang="en-US" dirty="0" smtClean="0"/>
              <a:t> value against fleshly indulgence</a:t>
            </a:r>
          </a:p>
          <a:p>
            <a:r>
              <a:rPr lang="en-US" b="1" dirty="0" smtClean="0"/>
              <a:t>Col. 2:4 </a:t>
            </a:r>
            <a:r>
              <a:rPr lang="en-US" dirty="0" smtClean="0"/>
              <a:t>Who’s responsibility is it to NOT be deluded?</a:t>
            </a:r>
          </a:p>
          <a:p>
            <a:r>
              <a:rPr lang="en-US" b="1" dirty="0" smtClean="0"/>
              <a:t>I Cor. 2:4 </a:t>
            </a:r>
            <a:r>
              <a:rPr lang="en-US" dirty="0" smtClean="0"/>
              <a:t>Paul’s message was not in persuasive words but in the Spirit’s power. God’s wisdom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18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references: warnings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Mark 7:5 </a:t>
            </a:r>
            <a:r>
              <a:rPr lang="en-US" dirty="0" smtClean="0"/>
              <a:t>Scribes asked Jesus why His disciples didn’t keep traditions?</a:t>
            </a:r>
          </a:p>
          <a:p>
            <a:r>
              <a:rPr lang="en-US" dirty="0" smtClean="0"/>
              <a:t>Traditions are fine if your heart is right  </a:t>
            </a:r>
            <a:r>
              <a:rPr lang="en-US" b="1" dirty="0" smtClean="0"/>
              <a:t>Mk7:6</a:t>
            </a:r>
          </a:p>
          <a:p>
            <a:r>
              <a:rPr lang="en-US" dirty="0" smtClean="0"/>
              <a:t>They taught MAN’S precepts, not God’s </a:t>
            </a:r>
            <a:r>
              <a:rPr lang="en-US" b="1" dirty="0" smtClean="0"/>
              <a:t>Mk.7:9</a:t>
            </a:r>
          </a:p>
          <a:p>
            <a:r>
              <a:rPr lang="en-US" b="1" dirty="0" smtClean="0"/>
              <a:t>2 Pet. 2:1 </a:t>
            </a:r>
            <a:r>
              <a:rPr lang="en-US" dirty="0" smtClean="0"/>
              <a:t>Destructive heresies will secretly be introduced by false teachers</a:t>
            </a:r>
          </a:p>
          <a:p>
            <a:r>
              <a:rPr lang="en-US" b="1" dirty="0" smtClean="0"/>
              <a:t>2 Pet. 3:16, 18 </a:t>
            </a:r>
            <a:r>
              <a:rPr lang="en-US" dirty="0" smtClean="0"/>
              <a:t>Untaught and unstable will be carried away by their error. YOU: Grow in Christ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30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references: warnings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Tim. 1:3 </a:t>
            </a:r>
            <a:r>
              <a:rPr lang="en-US" dirty="0" smtClean="0"/>
              <a:t>Don’t teach strange doctrines, myths or importance of genealogies </a:t>
            </a:r>
          </a:p>
          <a:p>
            <a:r>
              <a:rPr lang="en-US" b="1" dirty="0" smtClean="0"/>
              <a:t>I Tim. 1:7 </a:t>
            </a:r>
            <a:r>
              <a:rPr lang="en-US" dirty="0" smtClean="0"/>
              <a:t>This is the world’s wisdom</a:t>
            </a:r>
          </a:p>
          <a:p>
            <a:r>
              <a:rPr lang="en-US" b="1" dirty="0" smtClean="0"/>
              <a:t>2 Tim. 2:16 </a:t>
            </a:r>
            <a:r>
              <a:rPr lang="en-US" dirty="0" smtClean="0"/>
              <a:t>Avoid empty chatter: it leads to ungodliness, spreading like gangrene</a:t>
            </a:r>
          </a:p>
          <a:p>
            <a:r>
              <a:rPr lang="en-US" b="1" dirty="0" smtClean="0"/>
              <a:t>2 Tim. 2:18 </a:t>
            </a:r>
            <a:r>
              <a:rPr lang="en-US" dirty="0" smtClean="0"/>
              <a:t>This upsets the faith of some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01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Rulers and authorities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Him: all fullness of Deity dwells in bodily form</a:t>
            </a:r>
          </a:p>
          <a:p>
            <a:r>
              <a:rPr lang="en-US" dirty="0" smtClean="0"/>
              <a:t>In Him: you are complete</a:t>
            </a:r>
          </a:p>
          <a:p>
            <a:r>
              <a:rPr lang="en-US" b="1" dirty="0" smtClean="0"/>
              <a:t>Col.2:10</a:t>
            </a:r>
            <a:r>
              <a:rPr lang="en-US" dirty="0" smtClean="0"/>
              <a:t> Christ is head over all rulers and authorities </a:t>
            </a:r>
          </a:p>
          <a:p>
            <a:r>
              <a:rPr lang="en-US" b="1" dirty="0" smtClean="0"/>
              <a:t>Col. 1:16</a:t>
            </a:r>
            <a:r>
              <a:rPr lang="en-US" dirty="0" smtClean="0"/>
              <a:t> He CREATED them </a:t>
            </a:r>
          </a:p>
          <a:p>
            <a:r>
              <a:rPr lang="en-US" b="1" dirty="0" smtClean="0"/>
              <a:t>Col. 1:17 </a:t>
            </a:r>
            <a:r>
              <a:rPr lang="en-US" dirty="0" smtClean="0"/>
              <a:t>He is before ALL things</a:t>
            </a:r>
          </a:p>
          <a:p>
            <a:r>
              <a:rPr lang="en-US" b="1" dirty="0" smtClean="0"/>
              <a:t>Col. 1:18 </a:t>
            </a:r>
            <a:r>
              <a:rPr lang="en-US" dirty="0" smtClean="0"/>
              <a:t>He Himself will come to have 1</a:t>
            </a:r>
            <a:r>
              <a:rPr lang="en-US" baseline="30000" dirty="0" smtClean="0"/>
              <a:t>st</a:t>
            </a:r>
            <a:r>
              <a:rPr lang="en-US" dirty="0" smtClean="0"/>
              <a:t> place in everything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56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Rulers and authorities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Col. 2:15 </a:t>
            </a:r>
            <a:r>
              <a:rPr lang="en-US" dirty="0" smtClean="0"/>
              <a:t>God disarmed (stripped off) them and made a public display (put them to open shame) and triumphed over them</a:t>
            </a:r>
          </a:p>
          <a:p>
            <a:r>
              <a:rPr lang="en-US" b="1" dirty="0" smtClean="0"/>
              <a:t>Heb. 2 </a:t>
            </a:r>
            <a:r>
              <a:rPr lang="en-US" dirty="0" smtClean="0"/>
              <a:t>Jesus took on flesh and blood and rendered the devil powerless</a:t>
            </a:r>
          </a:p>
          <a:p>
            <a:r>
              <a:rPr lang="en-US" b="1" dirty="0" smtClean="0"/>
              <a:t>I John 4 </a:t>
            </a:r>
            <a:r>
              <a:rPr lang="en-US" dirty="0" smtClean="0"/>
              <a:t>He is greater than the spirit that is in the world</a:t>
            </a:r>
          </a:p>
          <a:p>
            <a:r>
              <a:rPr lang="en-US" b="1" dirty="0" smtClean="0"/>
              <a:t>Col. 2:10 </a:t>
            </a:r>
            <a:r>
              <a:rPr lang="en-US" dirty="0" smtClean="0"/>
              <a:t>Head over all human AND spiritual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13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him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Col.2:11</a:t>
            </a:r>
            <a:r>
              <a:rPr lang="en-US" dirty="0" smtClean="0"/>
              <a:t> In Him, we have put off the flesh</a:t>
            </a:r>
          </a:p>
          <a:p>
            <a:r>
              <a:rPr lang="en-US" b="1" dirty="0" smtClean="0"/>
              <a:t>Col. 2:12 </a:t>
            </a:r>
            <a:r>
              <a:rPr lang="en-US" dirty="0" smtClean="0"/>
              <a:t>In Him, we are buried, raised and made alive</a:t>
            </a:r>
          </a:p>
          <a:p>
            <a:r>
              <a:rPr lang="en-US" b="1" dirty="0" smtClean="0"/>
              <a:t>Col. 2:13 </a:t>
            </a:r>
            <a:r>
              <a:rPr lang="en-US" dirty="0" smtClean="0"/>
              <a:t>In Him, we have been forgiven ALL of our transgressions </a:t>
            </a:r>
          </a:p>
          <a:p>
            <a:r>
              <a:rPr lang="en-US" b="1" dirty="0" smtClean="0"/>
              <a:t>WARNING:</a:t>
            </a:r>
            <a:r>
              <a:rPr lang="en-US" dirty="0" smtClean="0"/>
              <a:t> Let no one act as your judge in matters of legalism: Law is just a shadow</a:t>
            </a:r>
          </a:p>
          <a:p>
            <a:r>
              <a:rPr lang="en-US" dirty="0" smtClean="0"/>
              <a:t>Christ is the substance: the body that casts the actual shadow!!! He IS THE CHURCH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29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Warning!!!!!!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Self-abasement, worship of angels, taking a stand on visions without cause, severe treatment of the body, self-made religion…..ALL appear, at times, to be wise</a:t>
            </a:r>
          </a:p>
          <a:p>
            <a:r>
              <a:rPr lang="en-US" b="1" dirty="0" smtClean="0"/>
              <a:t>BUT</a:t>
            </a:r>
          </a:p>
          <a:p>
            <a:r>
              <a:rPr lang="en-US" dirty="0" smtClean="0"/>
              <a:t>They inflate/puff up one’s own mind = pride</a:t>
            </a:r>
          </a:p>
          <a:p>
            <a:r>
              <a:rPr lang="en-US" dirty="0" smtClean="0"/>
              <a:t>Holding fast to Him as the head, brings growth of the body  </a:t>
            </a:r>
            <a:r>
              <a:rPr lang="en-US" b="1" dirty="0" smtClean="0"/>
              <a:t>Col. 2:19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658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Paul introducing a new thought?</a:t>
            </a:r>
          </a:p>
          <a:p>
            <a:r>
              <a:rPr lang="en-US" b="1" dirty="0" smtClean="0"/>
              <a:t>Col. 1:28-29 </a:t>
            </a:r>
            <a:r>
              <a:rPr lang="en-US" dirty="0" smtClean="0"/>
              <a:t>Paul </a:t>
            </a:r>
            <a:r>
              <a:rPr lang="en-US" b="1" dirty="0" smtClean="0"/>
              <a:t>labored</a:t>
            </a:r>
            <a:r>
              <a:rPr lang="en-US" dirty="0" smtClean="0"/>
              <a:t> to present every man complete in Christ</a:t>
            </a:r>
          </a:p>
          <a:p>
            <a:r>
              <a:rPr lang="en-US" b="1" dirty="0" smtClean="0"/>
              <a:t>Col. 2:1 </a:t>
            </a:r>
            <a:r>
              <a:rPr lang="en-US" dirty="0" smtClean="0"/>
              <a:t>Paul had a great </a:t>
            </a:r>
            <a:r>
              <a:rPr lang="en-US" b="1" dirty="0" smtClean="0"/>
              <a:t>struggle</a:t>
            </a:r>
            <a:r>
              <a:rPr lang="en-US" dirty="0" smtClean="0"/>
              <a:t> for them</a:t>
            </a:r>
          </a:p>
          <a:p>
            <a:r>
              <a:rPr lang="en-US" dirty="0" smtClean="0"/>
              <a:t>What was his struggle? He couldn’t GO to them since he was in prison….</a:t>
            </a:r>
          </a:p>
          <a:p>
            <a:r>
              <a:rPr lang="en-US" b="1" dirty="0" smtClean="0"/>
              <a:t>Col. 2:2 </a:t>
            </a:r>
            <a:r>
              <a:rPr lang="en-US" dirty="0" smtClean="0"/>
              <a:t>He wrote to encourage them since they were knit together in love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0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Col. 2:2 </a:t>
            </a:r>
            <a:r>
              <a:rPr lang="en-US" dirty="0" smtClean="0"/>
              <a:t>There is full assurance of understanding, resulting in true knowledge</a:t>
            </a:r>
          </a:p>
          <a:p>
            <a:r>
              <a:rPr lang="en-US" dirty="0" smtClean="0"/>
              <a:t>God’s mystery IS Christ</a:t>
            </a:r>
          </a:p>
          <a:p>
            <a:r>
              <a:rPr lang="en-US" dirty="0" smtClean="0"/>
              <a:t>ALL treasures of wisdom and knowledge are in Him </a:t>
            </a:r>
            <a:r>
              <a:rPr lang="en-US" b="1" dirty="0" smtClean="0"/>
              <a:t>2:3</a:t>
            </a:r>
          </a:p>
          <a:p>
            <a:r>
              <a:rPr lang="en-US" dirty="0" smtClean="0"/>
              <a:t>WARNING: Do not be deluded  </a:t>
            </a:r>
            <a:r>
              <a:rPr lang="en-US" b="1" dirty="0" smtClean="0"/>
              <a:t>2:4 “to reason falsely or incorrectly, contrary to truth using what SEEMS plausible but later lets the person down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7783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Protection from being deluded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 understanding of God’s Word, complete in Christ, keeps me from being deluded</a:t>
            </a:r>
          </a:p>
          <a:p>
            <a:r>
              <a:rPr lang="en-US" b="1" dirty="0" smtClean="0"/>
              <a:t>Col. 1:6 </a:t>
            </a:r>
            <a:r>
              <a:rPr lang="en-US" dirty="0" smtClean="0"/>
              <a:t>They understood God’s grace</a:t>
            </a:r>
          </a:p>
          <a:p>
            <a:r>
              <a:rPr lang="en-US" b="1" dirty="0" smtClean="0"/>
              <a:t>Col. 1:9 </a:t>
            </a:r>
            <a:r>
              <a:rPr lang="en-US" dirty="0" smtClean="0"/>
              <a:t>They had been prayed for specifically</a:t>
            </a:r>
          </a:p>
          <a:p>
            <a:r>
              <a:rPr lang="en-US" b="1" dirty="0" smtClean="0"/>
              <a:t>Col. 1:26 </a:t>
            </a:r>
            <a:r>
              <a:rPr lang="en-US" dirty="0" smtClean="0"/>
              <a:t>The mystery is now revealed to His saints – YOU</a:t>
            </a:r>
          </a:p>
          <a:p>
            <a:r>
              <a:rPr lang="en-US" b="1" dirty="0" smtClean="0"/>
              <a:t>Col. 2:3 </a:t>
            </a:r>
            <a:r>
              <a:rPr lang="en-US" dirty="0" smtClean="0"/>
              <a:t>ALL treasures of wisdom and knowledge are in Christ!!!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56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Instruction: walk in Him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still warned them of delusion, even though he knew they were disciplined and stable</a:t>
            </a:r>
          </a:p>
          <a:p>
            <a:r>
              <a:rPr lang="en-US" dirty="0" smtClean="0"/>
              <a:t>Walk in Him as you have received Him: by faith</a:t>
            </a:r>
          </a:p>
          <a:p>
            <a:r>
              <a:rPr lang="en-US" b="1" dirty="0" smtClean="0"/>
              <a:t>Col. 1:10 </a:t>
            </a:r>
            <a:r>
              <a:rPr lang="en-US" dirty="0" smtClean="0"/>
              <a:t>Walk in a manner worthy of Christ</a:t>
            </a:r>
          </a:p>
          <a:p>
            <a:r>
              <a:rPr lang="en-US" b="1" dirty="0" smtClean="0"/>
              <a:t>Col. 1:10 </a:t>
            </a:r>
            <a:r>
              <a:rPr lang="en-US" dirty="0" smtClean="0"/>
              <a:t>Please Him in all respects</a:t>
            </a:r>
          </a:p>
          <a:p>
            <a:r>
              <a:rPr lang="en-US" b="1" dirty="0" smtClean="0"/>
              <a:t>Col. 2:7 </a:t>
            </a:r>
            <a:r>
              <a:rPr lang="en-US" dirty="0" smtClean="0"/>
              <a:t>They were firmly rooted, built up and established in their faith</a:t>
            </a:r>
          </a:p>
          <a:p>
            <a:r>
              <a:rPr lang="en-US" b="1" dirty="0" smtClean="0"/>
              <a:t>Col. 2:7 </a:t>
            </a:r>
            <a:r>
              <a:rPr lang="en-US" dirty="0" smtClean="0"/>
              <a:t>Overflowing in gratitude, so why warn?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46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“taken captive” and “Philosophy”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Col.2:8</a:t>
            </a:r>
            <a:r>
              <a:rPr lang="en-US" dirty="0" smtClean="0"/>
              <a:t> See to it that no one takes you captive</a:t>
            </a:r>
          </a:p>
          <a:p>
            <a:r>
              <a:rPr lang="en-US" b="1" dirty="0" err="1" smtClean="0"/>
              <a:t>Sulagogeo</a:t>
            </a:r>
            <a:r>
              <a:rPr lang="en-US" b="1" dirty="0" smtClean="0"/>
              <a:t>:</a:t>
            </a:r>
            <a:r>
              <a:rPr lang="en-US" dirty="0" smtClean="0"/>
              <a:t> to carry off like a predator with its prey; to spoil, plunder, to lead away from the truth and subject to one’s sway</a:t>
            </a:r>
          </a:p>
          <a:p>
            <a:r>
              <a:rPr lang="en-US" b="1" dirty="0" smtClean="0"/>
              <a:t>IF you have been deluded, you can be easily taken captive</a:t>
            </a:r>
          </a:p>
          <a:p>
            <a:r>
              <a:rPr lang="en-US" b="1" dirty="0" err="1" smtClean="0"/>
              <a:t>Philosophia</a:t>
            </a:r>
            <a:r>
              <a:rPr lang="en-US" b="1" dirty="0" smtClean="0"/>
              <a:t>: </a:t>
            </a:r>
            <a:r>
              <a:rPr lang="en-US" dirty="0" smtClean="0"/>
              <a:t>the love and pursuit of wisdom, elevating human wisdom over God; loving one’s own thoughts at the expense of God’s Word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78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Worldly and Godly wisdom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I Cor. 1, 2 &amp; 3 </a:t>
            </a:r>
            <a:r>
              <a:rPr lang="en-US" dirty="0" smtClean="0"/>
              <a:t>You cannot come to know God through worldly wisdom </a:t>
            </a:r>
            <a:r>
              <a:rPr lang="en-US" b="1" dirty="0" smtClean="0"/>
              <a:t>1:21</a:t>
            </a:r>
          </a:p>
          <a:p>
            <a:r>
              <a:rPr lang="en-US" dirty="0" smtClean="0"/>
              <a:t>Its result is not </a:t>
            </a:r>
            <a:r>
              <a:rPr lang="en-US" b="1" dirty="0" smtClean="0"/>
              <a:t>true</a:t>
            </a:r>
            <a:r>
              <a:rPr lang="en-US" dirty="0" smtClean="0"/>
              <a:t> knowledge  </a:t>
            </a:r>
            <a:r>
              <a:rPr lang="en-US" b="1" dirty="0" smtClean="0"/>
              <a:t>3:20</a:t>
            </a:r>
          </a:p>
          <a:p>
            <a:r>
              <a:rPr lang="en-US" dirty="0" smtClean="0"/>
              <a:t>Christ is the power and wisdom of God </a:t>
            </a:r>
            <a:r>
              <a:rPr lang="en-US" b="1" dirty="0" smtClean="0"/>
              <a:t>1:24,30</a:t>
            </a:r>
          </a:p>
          <a:p>
            <a:r>
              <a:rPr lang="en-US" dirty="0" smtClean="0"/>
              <a:t>God’s wisdom is revealed by His Spirit </a:t>
            </a:r>
            <a:r>
              <a:rPr lang="en-US" b="1" dirty="0" smtClean="0"/>
              <a:t>2:10</a:t>
            </a:r>
          </a:p>
          <a:p>
            <a:r>
              <a:rPr lang="en-US" dirty="0" smtClean="0"/>
              <a:t>Spiritual things are not understood by the natural man </a:t>
            </a:r>
            <a:r>
              <a:rPr lang="en-US" b="1" dirty="0" smtClean="0"/>
              <a:t>2:14</a:t>
            </a:r>
          </a:p>
          <a:p>
            <a:r>
              <a:rPr lang="en-US" dirty="0" smtClean="0"/>
              <a:t>Believers HAVE the mind of Christ so the Spirit gives understanding of the Word </a:t>
            </a:r>
            <a:r>
              <a:rPr lang="en-US" b="1" dirty="0" smtClean="0"/>
              <a:t>2:10, 16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0780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17:16-34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spent time telling and listening to new things </a:t>
            </a:r>
            <a:r>
              <a:rPr lang="en-US" b="1" dirty="0" smtClean="0"/>
              <a:t>17:21</a:t>
            </a:r>
          </a:p>
          <a:p>
            <a:r>
              <a:rPr lang="en-US" dirty="0" smtClean="0"/>
              <a:t>Paul called them to repentance </a:t>
            </a:r>
            <a:r>
              <a:rPr lang="en-US" b="1" dirty="0" smtClean="0"/>
              <a:t>17:30</a:t>
            </a:r>
          </a:p>
          <a:p>
            <a:r>
              <a:rPr lang="en-US" dirty="0" smtClean="0"/>
              <a:t>Paul told them of the “unknown” God who will judge the world </a:t>
            </a:r>
            <a:r>
              <a:rPr lang="en-US" b="1" dirty="0" smtClean="0"/>
              <a:t>17:31</a:t>
            </a:r>
          </a:p>
          <a:p>
            <a:r>
              <a:rPr lang="en-US" b="1" dirty="0" smtClean="0"/>
              <a:t>While they loved knowledge, they didn’t have wisdom, but IGNORANCE; the exact opposite</a:t>
            </a:r>
          </a:p>
          <a:p>
            <a:r>
              <a:rPr lang="en-US" dirty="0" smtClean="0"/>
              <a:t>Delusion is false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86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2:8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“empty”: </a:t>
            </a:r>
            <a:r>
              <a:rPr lang="en-US" dirty="0" smtClean="0"/>
              <a:t>empty in moral content, vain, ineffective, foolish, worthless and evil</a:t>
            </a:r>
          </a:p>
          <a:p>
            <a:r>
              <a:rPr lang="en-US" b="1" dirty="0" smtClean="0"/>
              <a:t>“deception”: </a:t>
            </a:r>
            <a:r>
              <a:rPr lang="en-US" dirty="0" smtClean="0"/>
              <a:t>delusion, a false impression MADE to deceive or cheat, motivated by guile</a:t>
            </a:r>
          </a:p>
          <a:p>
            <a:r>
              <a:rPr lang="en-US" dirty="0" smtClean="0"/>
              <a:t>These were based on traditions of men and elementary principles of the world RATHER THAN on Christ</a:t>
            </a:r>
          </a:p>
          <a:p>
            <a:r>
              <a:rPr lang="en-US" dirty="0" smtClean="0"/>
              <a:t>But they were disciplined! Stable! Grounded!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88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107</TotalTime>
  <Words>1037</Words>
  <Application>Microsoft Office PowerPoint</Application>
  <PresentationFormat>On-screen Show (4:3)</PresentationFormat>
  <Paragraphs>94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Trek</vt:lpstr>
      <vt:lpstr>Lesson 4</vt:lpstr>
      <vt:lpstr>Colossians 2</vt:lpstr>
      <vt:lpstr>Colossians 2</vt:lpstr>
      <vt:lpstr>Protection from being deluded</vt:lpstr>
      <vt:lpstr>Instruction: walk in Him</vt:lpstr>
      <vt:lpstr>“taken captive” and “Philosophy”</vt:lpstr>
      <vt:lpstr>Worldly and Godly wisdom</vt:lpstr>
      <vt:lpstr>Acts 17:16-34</vt:lpstr>
      <vt:lpstr>Colossians 2:8</vt:lpstr>
      <vt:lpstr>Elementary principles of the world</vt:lpstr>
      <vt:lpstr>Protection from fleshly indulgence</vt:lpstr>
      <vt:lpstr>Cross references: warnings</vt:lpstr>
      <vt:lpstr>Cross references: warnings</vt:lpstr>
      <vt:lpstr>Rulers and authorities</vt:lpstr>
      <vt:lpstr>Rulers and authorities</vt:lpstr>
      <vt:lpstr>In him</vt:lpstr>
      <vt:lpstr>Warning!!!!!!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</dc:title>
  <dc:creator>Jenny Goins</dc:creator>
  <cp:lastModifiedBy>Jenny Goins</cp:lastModifiedBy>
  <cp:revision>27</cp:revision>
  <dcterms:created xsi:type="dcterms:W3CDTF">2019-04-10T13:57:08Z</dcterms:created>
  <dcterms:modified xsi:type="dcterms:W3CDTF">2019-04-10T15:44:57Z</dcterms:modified>
</cp:coreProperties>
</file>