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7" d="100"/>
          <a:sy n="87" d="100"/>
        </p:scale>
        <p:origin x="-1464" y="-78"/>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514350" y="5349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9" name="Title 28"/>
          <p:cNvSpPr>
            <a:spLocks noGrp="1"/>
          </p:cNvSpPr>
          <p:nvPr>
            <p:ph type="ctrTitle"/>
          </p:nvPr>
        </p:nvSpPr>
        <p:spPr>
          <a:xfrm>
            <a:off x="381000" y="4853411"/>
            <a:ext cx="8458200" cy="1222375"/>
          </a:xfrm>
        </p:spPr>
        <p:txBody>
          <a:bodyPr anchor="t"/>
          <a:lstStyle/>
          <a:p>
            <a:r>
              <a:rPr kumimoji="0" lang="en-US" smtClean="0"/>
              <a:t>Click to edit Master title style</a:t>
            </a:r>
            <a:endParaRPr kumimoji="0" lang="en-US"/>
          </a:p>
        </p:txBody>
      </p:sp>
      <p:sp>
        <p:nvSpPr>
          <p:cNvPr id="9" name="Subtitle 8"/>
          <p:cNvSpPr>
            <a:spLocks noGrp="1"/>
          </p:cNvSpPr>
          <p:nvPr>
            <p:ph type="subTitle" idx="1"/>
          </p:nvPr>
        </p:nvSpPr>
        <p:spPr>
          <a:xfrm>
            <a:off x="381000" y="3886200"/>
            <a:ext cx="8458200" cy="914400"/>
          </a:xfrm>
        </p:spPr>
        <p:txBody>
          <a:bodyPr anchor="b"/>
          <a:lstStyle>
            <a:lvl1pPr marL="0" indent="0" algn="l">
              <a:buNone/>
              <a:defRPr sz="2400">
                <a:solidFill>
                  <a:schemeClr val="tx2">
                    <a:shade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16" name="Date Placeholder 15"/>
          <p:cNvSpPr>
            <a:spLocks noGrp="1"/>
          </p:cNvSpPr>
          <p:nvPr>
            <p:ph type="dt" sz="half" idx="10"/>
          </p:nvPr>
        </p:nvSpPr>
        <p:spPr/>
        <p:txBody>
          <a:bodyPr/>
          <a:lstStyle/>
          <a:p>
            <a:fld id="{F035FCC4-68CD-413A-876E-5C9157B05314}" type="datetimeFigureOut">
              <a:rPr lang="en-US" smtClean="0"/>
              <a:t>4/3/2019</a:t>
            </a:fld>
            <a:endParaRPr lang="en-US"/>
          </a:p>
        </p:txBody>
      </p:sp>
      <p:sp>
        <p:nvSpPr>
          <p:cNvPr id="2" name="Footer Placeholder 1"/>
          <p:cNvSpPr>
            <a:spLocks noGrp="1"/>
          </p:cNvSpPr>
          <p:nvPr>
            <p:ph type="ftr" sz="quarter" idx="11"/>
          </p:nvPr>
        </p:nvSpPr>
        <p:spPr/>
        <p:txBody>
          <a:bodyPr/>
          <a:lstStyle/>
          <a:p>
            <a:endParaRPr lang="en-US"/>
          </a:p>
        </p:txBody>
      </p:sp>
      <p:sp>
        <p:nvSpPr>
          <p:cNvPr id="15" name="Slide Number Placeholder 14"/>
          <p:cNvSpPr>
            <a:spLocks noGrp="1"/>
          </p:cNvSpPr>
          <p:nvPr>
            <p:ph type="sldNum" sz="quarter" idx="12"/>
          </p:nvPr>
        </p:nvSpPr>
        <p:spPr>
          <a:xfrm>
            <a:off x="8229600" y="6473952"/>
            <a:ext cx="758952" cy="246888"/>
          </a:xfrm>
        </p:spPr>
        <p:txBody>
          <a:bodyPr/>
          <a:lstStyle/>
          <a:p>
            <a:fld id="{1113B884-4B75-4671-8E24-78CB0526218B}"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F035FCC4-68CD-413A-876E-5C9157B05314}" type="datetimeFigureOut">
              <a:rPr lang="en-US" smtClean="0"/>
              <a:t>4/3/2019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113B884-4B75-4671-8E24-78CB0526218B}"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549276"/>
            <a:ext cx="18288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549276"/>
            <a:ext cx="62484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F035FCC4-68CD-413A-876E-5C9157B05314}" type="datetimeFigureOut">
              <a:rPr lang="en-US" smtClean="0"/>
              <a:t>4/3/2019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113B884-4B75-4671-8E24-78CB0526218B}"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2" name="Title 21"/>
          <p:cNvSpPr>
            <a:spLocks noGrp="1"/>
          </p:cNvSpPr>
          <p:nvPr>
            <p:ph type="title"/>
          </p:nvPr>
        </p:nvSpPr>
        <p:spPr/>
        <p:txBody>
          <a:bodyPr/>
          <a:lstStyle/>
          <a:p>
            <a:r>
              <a:rPr kumimoji="0" lang="en-US" smtClean="0"/>
              <a:t>Click to edit Master title style</a:t>
            </a:r>
            <a:endParaRPr kumimoji="0" lang="en-US"/>
          </a:p>
        </p:txBody>
      </p:sp>
      <p:sp>
        <p:nvSpPr>
          <p:cNvPr id="27" name="Content Placeholder 26"/>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5" name="Date Placeholder 24"/>
          <p:cNvSpPr>
            <a:spLocks noGrp="1"/>
          </p:cNvSpPr>
          <p:nvPr>
            <p:ph type="dt" sz="half" idx="10"/>
          </p:nvPr>
        </p:nvSpPr>
        <p:spPr/>
        <p:txBody>
          <a:bodyPr/>
          <a:lstStyle/>
          <a:p>
            <a:fld id="{F035FCC4-68CD-413A-876E-5C9157B05314}" type="datetimeFigureOut">
              <a:rPr lang="en-US" smtClean="0"/>
              <a:t>4/3/2019</a:t>
            </a:fld>
            <a:endParaRPr lang="en-US"/>
          </a:p>
        </p:txBody>
      </p:sp>
      <p:sp>
        <p:nvSpPr>
          <p:cNvPr id="19" name="Footer Placeholder 18"/>
          <p:cNvSpPr>
            <a:spLocks noGrp="1"/>
          </p:cNvSpPr>
          <p:nvPr>
            <p:ph type="ftr" sz="quarter" idx="11"/>
          </p:nvPr>
        </p:nvSpPr>
        <p:spPr>
          <a:xfrm>
            <a:off x="3581400" y="76200"/>
            <a:ext cx="2895600" cy="288925"/>
          </a:xfrm>
        </p:spPr>
        <p:txBody>
          <a:bodyPr/>
          <a:lstStyle/>
          <a:p>
            <a:endParaRPr lang="en-US"/>
          </a:p>
        </p:txBody>
      </p:sp>
      <p:sp>
        <p:nvSpPr>
          <p:cNvPr id="16" name="Slide Number Placeholder 15"/>
          <p:cNvSpPr>
            <a:spLocks noGrp="1"/>
          </p:cNvSpPr>
          <p:nvPr>
            <p:ph type="sldNum" sz="quarter" idx="12"/>
          </p:nvPr>
        </p:nvSpPr>
        <p:spPr>
          <a:xfrm>
            <a:off x="8229600" y="6473952"/>
            <a:ext cx="758952" cy="246888"/>
          </a:xfrm>
        </p:spPr>
        <p:txBody>
          <a:bodyPr/>
          <a:lstStyle/>
          <a:p>
            <a:fld id="{1113B884-4B75-4671-8E24-78CB0526218B}"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2"/>
      </p:bgRef>
    </p:bg>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514350" y="3444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Text Placeholder 5"/>
          <p:cNvSpPr>
            <a:spLocks noGrp="1"/>
          </p:cNvSpPr>
          <p:nvPr>
            <p:ph type="body" idx="1"/>
          </p:nvPr>
        </p:nvSpPr>
        <p:spPr>
          <a:xfrm>
            <a:off x="381000" y="1676400"/>
            <a:ext cx="8458200" cy="1219200"/>
          </a:xfrm>
        </p:spPr>
        <p:txBody>
          <a:bodyPr anchor="b"/>
          <a:lstStyle>
            <a:lvl1pPr marL="0" indent="0" algn="r">
              <a:buNone/>
              <a:defRPr sz="2000">
                <a:solidFill>
                  <a:schemeClr val="tx2">
                    <a:shade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19" name="Date Placeholder 18"/>
          <p:cNvSpPr>
            <a:spLocks noGrp="1"/>
          </p:cNvSpPr>
          <p:nvPr>
            <p:ph type="dt" sz="half" idx="10"/>
          </p:nvPr>
        </p:nvSpPr>
        <p:spPr/>
        <p:txBody>
          <a:bodyPr/>
          <a:lstStyle/>
          <a:p>
            <a:fld id="{F035FCC4-68CD-413A-876E-5C9157B05314}" type="datetimeFigureOut">
              <a:rPr lang="en-US" smtClean="0"/>
              <a:t>4/3/2019</a:t>
            </a:fld>
            <a:endParaRPr lang="en-US"/>
          </a:p>
        </p:txBody>
      </p:sp>
      <p:sp>
        <p:nvSpPr>
          <p:cNvPr id="11" name="Footer Placeholder 10"/>
          <p:cNvSpPr>
            <a:spLocks noGrp="1"/>
          </p:cNvSpPr>
          <p:nvPr>
            <p:ph type="ftr" sz="quarter" idx="11"/>
          </p:nvPr>
        </p:nvSpPr>
        <p:spPr/>
        <p:txBody>
          <a:bodyPr/>
          <a:lstStyle/>
          <a:p>
            <a:endParaRPr lang="en-US"/>
          </a:p>
        </p:txBody>
      </p:sp>
      <p:sp>
        <p:nvSpPr>
          <p:cNvPr id="16" name="Slide Number Placeholder 15"/>
          <p:cNvSpPr>
            <a:spLocks noGrp="1"/>
          </p:cNvSpPr>
          <p:nvPr>
            <p:ph type="sldNum" sz="quarter" idx="12"/>
          </p:nvPr>
        </p:nvSpPr>
        <p:spPr/>
        <p:txBody>
          <a:bodyPr/>
          <a:lstStyle/>
          <a:p>
            <a:fld id="{1113B884-4B75-4671-8E24-78CB0526218B}" type="slidenum">
              <a:rPr lang="en-US" smtClean="0"/>
              <a:t>‹#›</a:t>
            </a:fld>
            <a:endParaRPr lang="en-US"/>
          </a:p>
        </p:txBody>
      </p:sp>
      <p:sp>
        <p:nvSpPr>
          <p:cNvPr id="8" name="Title 7"/>
          <p:cNvSpPr>
            <a:spLocks noGrp="1"/>
          </p:cNvSpPr>
          <p:nvPr>
            <p:ph type="title"/>
          </p:nvPr>
        </p:nvSpPr>
        <p:spPr>
          <a:xfrm>
            <a:off x="180475" y="2947085"/>
            <a:ext cx="8686800" cy="1184825"/>
          </a:xfrm>
        </p:spPr>
        <p:txBody>
          <a:bodyPr rtlCol="0" anchor="t"/>
          <a:lstStyle>
            <a:lvl1pPr algn="r">
              <a:defRPr/>
            </a:lvl1pPr>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0" name="Title 19"/>
          <p:cNvSpPr>
            <a:spLocks noGrp="1"/>
          </p:cNvSpPr>
          <p:nvPr>
            <p:ph type="title"/>
          </p:nvPr>
        </p:nvSpPr>
        <p:spPr>
          <a:xfrm>
            <a:off x="301752" y="457200"/>
            <a:ext cx="8686800" cy="841248"/>
          </a:xfrm>
        </p:spPr>
        <p:txBody>
          <a:bodyPr/>
          <a:lstStyle/>
          <a:p>
            <a:r>
              <a:rPr kumimoji="0" lang="en-US" smtClean="0"/>
              <a:t>Click to edit Master title style</a:t>
            </a:r>
            <a:endParaRPr kumimoji="0" lang="en-US"/>
          </a:p>
        </p:txBody>
      </p:sp>
      <p:sp>
        <p:nvSpPr>
          <p:cNvPr id="14" name="Content Placeholder 13"/>
          <p:cNvSpPr>
            <a:spLocks noGrp="1"/>
          </p:cNvSpPr>
          <p:nvPr>
            <p:ph sz="half" idx="1"/>
          </p:nvPr>
        </p:nvSpPr>
        <p:spPr>
          <a:xfrm>
            <a:off x="304800" y="1600200"/>
            <a:ext cx="41910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half" idx="2"/>
          </p:nvPr>
        </p:nvSpPr>
        <p:spPr>
          <a:xfrm>
            <a:off x="4648200" y="1600200"/>
            <a:ext cx="43434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1" name="Date Placeholder 20"/>
          <p:cNvSpPr>
            <a:spLocks noGrp="1"/>
          </p:cNvSpPr>
          <p:nvPr>
            <p:ph type="dt" sz="half" idx="10"/>
          </p:nvPr>
        </p:nvSpPr>
        <p:spPr/>
        <p:txBody>
          <a:bodyPr/>
          <a:lstStyle/>
          <a:p>
            <a:fld id="{F035FCC4-68CD-413A-876E-5C9157B05314}" type="datetimeFigureOut">
              <a:rPr lang="en-US" smtClean="0"/>
              <a:t>4/3/2019</a:t>
            </a:fld>
            <a:endParaRPr lang="en-US"/>
          </a:p>
        </p:txBody>
      </p:sp>
      <p:sp>
        <p:nvSpPr>
          <p:cNvPr id="10" name="Footer Placeholder 9"/>
          <p:cNvSpPr>
            <a:spLocks noGrp="1"/>
          </p:cNvSpPr>
          <p:nvPr>
            <p:ph type="ftr" sz="quarter" idx="11"/>
          </p:nvPr>
        </p:nvSpPr>
        <p:spPr/>
        <p:txBody>
          <a:bodyPr/>
          <a:lstStyle/>
          <a:p>
            <a:endParaRPr lang="en-US"/>
          </a:p>
        </p:txBody>
      </p:sp>
      <p:sp>
        <p:nvSpPr>
          <p:cNvPr id="31" name="Slide Number Placeholder 30"/>
          <p:cNvSpPr>
            <a:spLocks noGrp="1"/>
          </p:cNvSpPr>
          <p:nvPr>
            <p:ph type="sldNum" sz="quarter" idx="12"/>
          </p:nvPr>
        </p:nvSpPr>
        <p:spPr/>
        <p:txBody>
          <a:bodyPr/>
          <a:lstStyle/>
          <a:p>
            <a:fld id="{1113B884-4B75-4671-8E24-78CB0526218B}"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9" name="Title 28"/>
          <p:cNvSpPr>
            <a:spLocks noGrp="1"/>
          </p:cNvSpPr>
          <p:nvPr>
            <p:ph type="title"/>
          </p:nvPr>
        </p:nvSpPr>
        <p:spPr>
          <a:xfrm>
            <a:off x="304800" y="5410200"/>
            <a:ext cx="8610600" cy="882650"/>
          </a:xfrm>
        </p:spPr>
        <p:txBody>
          <a:bodyPr anchor="ctr"/>
          <a:lstStyle>
            <a:lvl1pPr>
              <a:defRPr/>
            </a:lvl1pPr>
          </a:lstStyle>
          <a:p>
            <a:r>
              <a:rPr kumimoji="0" lang="en-US" smtClean="0"/>
              <a:t>Click to edit Master title style</a:t>
            </a:r>
            <a:endParaRPr kumimoji="0" lang="en-US"/>
          </a:p>
        </p:txBody>
      </p:sp>
      <p:sp>
        <p:nvSpPr>
          <p:cNvPr id="13" name="Text Placeholder 12"/>
          <p:cNvSpPr>
            <a:spLocks noGrp="1"/>
          </p:cNvSpPr>
          <p:nvPr>
            <p:ph type="body" idx="1"/>
          </p:nvPr>
        </p:nvSpPr>
        <p:spPr>
          <a:xfrm>
            <a:off x="281444" y="666750"/>
            <a:ext cx="4290556"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25" name="Text Placeholder 24"/>
          <p:cNvSpPr>
            <a:spLocks noGrp="1"/>
          </p:cNvSpPr>
          <p:nvPr>
            <p:ph type="body" sz="half" idx="3"/>
          </p:nvPr>
        </p:nvSpPr>
        <p:spPr>
          <a:xfrm>
            <a:off x="4645025" y="666750"/>
            <a:ext cx="4292241"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Content Placeholder 3"/>
          <p:cNvSpPr>
            <a:spLocks noGrp="1"/>
          </p:cNvSpPr>
          <p:nvPr>
            <p:ph sz="quarter" idx="2"/>
          </p:nvPr>
        </p:nvSpPr>
        <p:spPr>
          <a:xfrm>
            <a:off x="281444" y="1316037"/>
            <a:ext cx="429055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8" name="Content Placeholder 27"/>
          <p:cNvSpPr>
            <a:spLocks noGrp="1"/>
          </p:cNvSpPr>
          <p:nvPr>
            <p:ph sz="quarter" idx="4"/>
          </p:nvPr>
        </p:nvSpPr>
        <p:spPr>
          <a:xfrm>
            <a:off x="4648730" y="1316037"/>
            <a:ext cx="428853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Date Placeholder 9"/>
          <p:cNvSpPr>
            <a:spLocks noGrp="1"/>
          </p:cNvSpPr>
          <p:nvPr>
            <p:ph type="dt" sz="half" idx="10"/>
          </p:nvPr>
        </p:nvSpPr>
        <p:spPr/>
        <p:txBody>
          <a:bodyPr/>
          <a:lstStyle/>
          <a:p>
            <a:fld id="{F035FCC4-68CD-413A-876E-5C9157B05314}" type="datetimeFigureOut">
              <a:rPr lang="en-US" smtClean="0"/>
              <a:t>4/3/2019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229600" y="6477000"/>
            <a:ext cx="762000" cy="246888"/>
          </a:xfrm>
        </p:spPr>
        <p:txBody>
          <a:bodyPr/>
          <a:lstStyle/>
          <a:p>
            <a:fld id="{1113B884-4B75-4671-8E24-78CB0526218B}" type="slidenum">
              <a:rPr lang="en-US" smtClean="0"/>
              <a:t>‹#›</a:t>
            </a:fld>
            <a:endParaRPr lang="en-US"/>
          </a:p>
        </p:txBody>
      </p:sp>
      <p:sp>
        <p:nvSpPr>
          <p:cNvPr id="11" name="Straight Connector 10"/>
          <p:cNvSpPr>
            <a:spLocks noChangeShapeType="1"/>
          </p:cNvSpPr>
          <p:nvPr/>
        </p:nvSpPr>
        <p:spPr bwMode="auto">
          <a:xfrm>
            <a:off x="514350" y="6019800"/>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0" name="Title 29"/>
          <p:cNvSpPr>
            <a:spLocks noGrp="1"/>
          </p:cNvSpPr>
          <p:nvPr>
            <p:ph type="title"/>
          </p:nvPr>
        </p:nvSpPr>
        <p:spPr>
          <a:xfrm>
            <a:off x="301752" y="457200"/>
            <a:ext cx="8686800" cy="841248"/>
          </a:xfrm>
        </p:spPr>
        <p:txBody>
          <a:bodyPr/>
          <a:lstStyle/>
          <a:p>
            <a:r>
              <a:rPr kumimoji="0" lang="en-US" smtClean="0"/>
              <a:t>Click to edit Master title style</a:t>
            </a:r>
            <a:endParaRPr kumimoji="0" lang="en-US"/>
          </a:p>
        </p:txBody>
      </p:sp>
      <p:sp>
        <p:nvSpPr>
          <p:cNvPr id="12" name="Date Placeholder 11"/>
          <p:cNvSpPr>
            <a:spLocks noGrp="1"/>
          </p:cNvSpPr>
          <p:nvPr>
            <p:ph type="dt" sz="half" idx="10"/>
          </p:nvPr>
        </p:nvSpPr>
        <p:spPr/>
        <p:txBody>
          <a:bodyPr/>
          <a:lstStyle/>
          <a:p>
            <a:fld id="{F035FCC4-68CD-413A-876E-5C9157B05314}" type="datetimeFigureOut">
              <a:rPr lang="en-US" smtClean="0"/>
              <a:t>4/3/2019</a:t>
            </a:fld>
            <a:endParaRPr lang="en-US"/>
          </a:p>
        </p:txBody>
      </p:sp>
      <p:sp>
        <p:nvSpPr>
          <p:cNvPr id="21" name="Footer Placeholder 20"/>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113B884-4B75-4671-8E24-78CB0526218B}"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F035FCC4-68CD-413A-876E-5C9157B05314}" type="datetimeFigureOut">
              <a:rPr lang="en-US" smtClean="0"/>
              <a:t>4/3/2019</a:t>
            </a:fld>
            <a:endParaRPr lang="en-US"/>
          </a:p>
        </p:txBody>
      </p:sp>
      <p:sp>
        <p:nvSpPr>
          <p:cNvPr id="24" name="Footer Placeholder 23"/>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113B884-4B75-4671-8E24-78CB0526218B}"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Straight Connector 7"/>
          <p:cNvSpPr>
            <a:spLocks noChangeShapeType="1"/>
          </p:cNvSpPr>
          <p:nvPr/>
        </p:nvSpPr>
        <p:spPr bwMode="auto">
          <a:xfrm>
            <a:off x="514350" y="5849117"/>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Title 11"/>
          <p:cNvSpPr>
            <a:spLocks noGrp="1"/>
          </p:cNvSpPr>
          <p:nvPr>
            <p:ph type="title"/>
          </p:nvPr>
        </p:nvSpPr>
        <p:spPr>
          <a:xfrm>
            <a:off x="457200" y="5486400"/>
            <a:ext cx="8458200" cy="520700"/>
          </a:xfrm>
        </p:spPr>
        <p:txBody>
          <a:bodyPr anchor="ctr"/>
          <a:lstStyle>
            <a:lvl1pPr algn="l">
              <a:buNone/>
              <a:defRPr sz="2000" b="1"/>
            </a:lvl1pPr>
          </a:lstStyle>
          <a:p>
            <a:r>
              <a:rPr kumimoji="0" lang="en-US" smtClean="0"/>
              <a:t>Click to edit Master title style</a:t>
            </a:r>
            <a:endParaRPr kumimoji="0" lang="en-US"/>
          </a:p>
        </p:txBody>
      </p:sp>
      <p:sp>
        <p:nvSpPr>
          <p:cNvPr id="26" name="Text Placeholder 25"/>
          <p:cNvSpPr>
            <a:spLocks noGrp="1"/>
          </p:cNvSpPr>
          <p:nvPr>
            <p:ph type="body" idx="2"/>
          </p:nvPr>
        </p:nvSpPr>
        <p:spPr>
          <a:xfrm>
            <a:off x="457200" y="609600"/>
            <a:ext cx="3008313" cy="4800600"/>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14" name="Content Placeholder 13"/>
          <p:cNvSpPr>
            <a:spLocks noGrp="1"/>
          </p:cNvSpPr>
          <p:nvPr>
            <p:ph sz="half" idx="1"/>
          </p:nvPr>
        </p:nvSpPr>
        <p:spPr>
          <a:xfrm>
            <a:off x="3575050" y="609600"/>
            <a:ext cx="5340350" cy="4800600"/>
          </a:xfrm>
        </p:spPr>
        <p:txBody>
          <a:bodyPr/>
          <a:lstStyle>
            <a:lvl1pPr>
              <a:defRPr sz="3200"/>
            </a:lvl1pPr>
            <a:lvl2pPr>
              <a:defRPr sz="2800"/>
            </a:lvl2pPr>
            <a:lvl3pPr>
              <a:defRPr sz="2400"/>
            </a:lvl3pPr>
            <a:lvl4pPr>
              <a:defRPr sz="2000"/>
            </a:lvl4pPr>
            <a:lvl5pPr>
              <a:defRPr sz="20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5" name="Date Placeholder 24"/>
          <p:cNvSpPr>
            <a:spLocks noGrp="1"/>
          </p:cNvSpPr>
          <p:nvPr>
            <p:ph type="dt" sz="half" idx="10"/>
          </p:nvPr>
        </p:nvSpPr>
        <p:spPr/>
        <p:txBody>
          <a:bodyPr/>
          <a:lstStyle/>
          <a:p>
            <a:fld id="{F035FCC4-68CD-413A-876E-5C9157B05314}" type="datetimeFigureOut">
              <a:rPr lang="en-US" smtClean="0"/>
              <a:t>4/3/2019</a:t>
            </a:fld>
            <a:endParaRPr lang="en-US"/>
          </a:p>
        </p:txBody>
      </p:sp>
      <p:sp>
        <p:nvSpPr>
          <p:cNvPr id="29" name="Footer Placeholder 28"/>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113B884-4B75-4671-8E24-78CB0526218B}"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3" name="Picture Placeholder 12"/>
          <p:cNvSpPr>
            <a:spLocks noGrp="1"/>
          </p:cNvSpPr>
          <p:nvPr>
            <p:ph type="pic" idx="1"/>
          </p:nvPr>
        </p:nvSpPr>
        <p:spPr>
          <a:xfrm>
            <a:off x="3505200" y="616634"/>
            <a:ext cx="5029200" cy="3657600"/>
          </a:xfrm>
          <a:solidFill>
            <a:schemeClr val="bg1"/>
          </a:solidFill>
          <a:ln w="6350">
            <a:solidFill>
              <a:schemeClr val="accent1"/>
            </a:solidFill>
          </a:ln>
          <a:effectLst>
            <a:reflection blurRad="1000" stA="49000" endA="500" endPos="10000" dist="900" dir="5400000" sy="-90000" algn="bl" rotWithShape="0"/>
          </a:effectLst>
        </p:spPr>
        <p:txBody>
          <a:bodyPr/>
          <a:lstStyle>
            <a:lvl1pPr marL="0" indent="0">
              <a:buNone/>
              <a:defRPr sz="3200"/>
            </a:lvl1pPr>
          </a:lstStyle>
          <a:p>
            <a:r>
              <a:rPr kumimoji="0" lang="en-US" smtClean="0"/>
              <a:t>Click icon to add picture</a:t>
            </a:r>
            <a:endParaRPr kumimoji="0" lang="en-US" dirty="0"/>
          </a:p>
        </p:txBody>
      </p:sp>
      <p:sp>
        <p:nvSpPr>
          <p:cNvPr id="7" name="Date Placeholder 6"/>
          <p:cNvSpPr>
            <a:spLocks noGrp="1"/>
          </p:cNvSpPr>
          <p:nvPr>
            <p:ph type="dt" sz="half" idx="10"/>
          </p:nvPr>
        </p:nvSpPr>
        <p:spPr/>
        <p:txBody>
          <a:bodyPr/>
          <a:lstStyle/>
          <a:p>
            <a:fld id="{F035FCC4-68CD-413A-876E-5C9157B05314}" type="datetimeFigureOut">
              <a:rPr lang="en-US" smtClean="0"/>
              <a:t>4/3/2019</a:t>
            </a:fld>
            <a:endParaRPr lang="en-US"/>
          </a:p>
        </p:txBody>
      </p:sp>
      <p:sp>
        <p:nvSpPr>
          <p:cNvPr id="5" name="Footer Placeholder 4"/>
          <p:cNvSpPr>
            <a:spLocks noGrp="1"/>
          </p:cNvSpPr>
          <p:nvPr>
            <p:ph type="ftr" sz="quarter" idx="11"/>
          </p:nvPr>
        </p:nvSpPr>
        <p:spPr/>
        <p:txBody>
          <a:bodyPr/>
          <a:lstStyle/>
          <a:p>
            <a:endParaRPr lang="en-US"/>
          </a:p>
        </p:txBody>
      </p:sp>
      <p:sp>
        <p:nvSpPr>
          <p:cNvPr id="31" name="Slide Number Placeholder 30"/>
          <p:cNvSpPr>
            <a:spLocks noGrp="1"/>
          </p:cNvSpPr>
          <p:nvPr>
            <p:ph type="sldNum" sz="quarter" idx="12"/>
          </p:nvPr>
        </p:nvSpPr>
        <p:spPr/>
        <p:txBody>
          <a:bodyPr/>
          <a:lstStyle/>
          <a:p>
            <a:fld id="{1113B884-4B75-4671-8E24-78CB0526218B}" type="slidenum">
              <a:rPr lang="en-US" smtClean="0"/>
              <a:t>‹#›</a:t>
            </a:fld>
            <a:endParaRPr lang="en-US"/>
          </a:p>
        </p:txBody>
      </p:sp>
      <p:sp>
        <p:nvSpPr>
          <p:cNvPr id="17" name="Title 16"/>
          <p:cNvSpPr>
            <a:spLocks noGrp="1"/>
          </p:cNvSpPr>
          <p:nvPr>
            <p:ph type="title"/>
          </p:nvPr>
        </p:nvSpPr>
        <p:spPr>
          <a:xfrm>
            <a:off x="381000" y="4993760"/>
            <a:ext cx="5867400" cy="522288"/>
          </a:xfrm>
        </p:spPr>
        <p:txBody>
          <a:bodyPr anchor="ctr"/>
          <a:lstStyle>
            <a:lvl1pPr algn="l">
              <a:buNone/>
              <a:defRPr sz="2000" b="1"/>
            </a:lvl1pPr>
          </a:lstStyle>
          <a:p>
            <a:r>
              <a:rPr kumimoji="0" lang="en-US" smtClean="0"/>
              <a:t>Click to edit Master title style</a:t>
            </a:r>
            <a:endParaRPr kumimoji="0" lang="en-US"/>
          </a:p>
        </p:txBody>
      </p:sp>
      <p:sp>
        <p:nvSpPr>
          <p:cNvPr id="26" name="Text Placeholder 25"/>
          <p:cNvSpPr>
            <a:spLocks noGrp="1"/>
          </p:cNvSpPr>
          <p:nvPr>
            <p:ph type="body" sz="half" idx="2"/>
          </p:nvPr>
        </p:nvSpPr>
        <p:spPr>
          <a:xfrm>
            <a:off x="381000" y="5533218"/>
            <a:ext cx="5867400" cy="768350"/>
          </a:xfrm>
        </p:spPr>
        <p:txBody>
          <a:bodyPr lIns="109728" tIns="0"/>
          <a:lstStyle>
            <a:lvl1pPr marL="0" indent="0">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Text Placeholder 7"/>
          <p:cNvSpPr>
            <a:spLocks noGrp="1"/>
          </p:cNvSpPr>
          <p:nvPr>
            <p:ph type="body" idx="1"/>
          </p:nvPr>
        </p:nvSpPr>
        <p:spPr>
          <a:xfrm>
            <a:off x="304800" y="1554162"/>
            <a:ext cx="8686800" cy="4525963"/>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1" name="Date Placeholder 10"/>
          <p:cNvSpPr>
            <a:spLocks noGrp="1"/>
          </p:cNvSpPr>
          <p:nvPr>
            <p:ph type="dt" sz="half" idx="2"/>
          </p:nvPr>
        </p:nvSpPr>
        <p:spPr>
          <a:xfrm>
            <a:off x="6477000" y="76200"/>
            <a:ext cx="2514600" cy="288925"/>
          </a:xfrm>
          <a:prstGeom prst="rect">
            <a:avLst/>
          </a:prstGeom>
        </p:spPr>
        <p:txBody>
          <a:bodyPr vert="horz"/>
          <a:lstStyle>
            <a:lvl1pPr algn="l" eaLnBrk="1" latinLnBrk="0" hangingPunct="1">
              <a:defRPr kumimoji="0" sz="1200">
                <a:solidFill>
                  <a:schemeClr val="accent1">
                    <a:shade val="75000"/>
                  </a:schemeClr>
                </a:solidFill>
              </a:defRPr>
            </a:lvl1pPr>
          </a:lstStyle>
          <a:p>
            <a:fld id="{F035FCC4-68CD-413A-876E-5C9157B05314}" type="datetimeFigureOut">
              <a:rPr lang="en-US" smtClean="0"/>
              <a:t>4/3/2019</a:t>
            </a:fld>
            <a:endParaRPr lang="en-US"/>
          </a:p>
        </p:txBody>
      </p:sp>
      <p:sp>
        <p:nvSpPr>
          <p:cNvPr id="28" name="Footer Placeholder 27"/>
          <p:cNvSpPr>
            <a:spLocks noGrp="1"/>
          </p:cNvSpPr>
          <p:nvPr>
            <p:ph type="ftr" sz="quarter" idx="3"/>
          </p:nvPr>
        </p:nvSpPr>
        <p:spPr>
          <a:xfrm>
            <a:off x="3124200" y="76200"/>
            <a:ext cx="3352800" cy="288925"/>
          </a:xfrm>
          <a:prstGeom prst="rect">
            <a:avLst/>
          </a:prstGeom>
        </p:spPr>
        <p:txBody>
          <a:bodyPr vert="horz"/>
          <a:lstStyle>
            <a:lvl1pPr algn="r" eaLnBrk="1" latinLnBrk="0" hangingPunct="1">
              <a:defRPr kumimoji="0" sz="1200">
                <a:solidFill>
                  <a:schemeClr val="accent1">
                    <a:shade val="75000"/>
                  </a:schemeClr>
                </a:solidFill>
              </a:defRPr>
            </a:lvl1pPr>
          </a:lstStyle>
          <a:p>
            <a:endParaRPr lang="en-US"/>
          </a:p>
        </p:txBody>
      </p:sp>
      <p:sp>
        <p:nvSpPr>
          <p:cNvPr id="5" name="Slide Number Placeholder 4"/>
          <p:cNvSpPr>
            <a:spLocks noGrp="1"/>
          </p:cNvSpPr>
          <p:nvPr>
            <p:ph type="sldNum" sz="quarter" idx="4"/>
          </p:nvPr>
        </p:nvSpPr>
        <p:spPr>
          <a:xfrm>
            <a:off x="8229600" y="6477000"/>
            <a:ext cx="762000" cy="244475"/>
          </a:xfrm>
          <a:prstGeom prst="rect">
            <a:avLst/>
          </a:prstGeom>
        </p:spPr>
        <p:txBody>
          <a:bodyPr vert="horz"/>
          <a:lstStyle>
            <a:lvl1pPr algn="r" eaLnBrk="1" latinLnBrk="0" hangingPunct="1">
              <a:defRPr kumimoji="0" sz="1200">
                <a:solidFill>
                  <a:schemeClr val="accent1">
                    <a:shade val="75000"/>
                  </a:schemeClr>
                </a:solidFill>
              </a:defRPr>
            </a:lvl1pPr>
          </a:lstStyle>
          <a:p>
            <a:fld id="{1113B884-4B75-4671-8E24-78CB0526218B}" type="slidenum">
              <a:rPr lang="en-US" smtClean="0"/>
              <a:t>‹#›</a:t>
            </a:fld>
            <a:endParaRPr lang="en-US"/>
          </a:p>
        </p:txBody>
      </p:sp>
      <p:sp>
        <p:nvSpPr>
          <p:cNvPr id="10" name="Title Placeholder 9"/>
          <p:cNvSpPr>
            <a:spLocks noGrp="1"/>
          </p:cNvSpPr>
          <p:nvPr>
            <p:ph type="title"/>
          </p:nvPr>
        </p:nvSpPr>
        <p:spPr>
          <a:xfrm>
            <a:off x="304800" y="457200"/>
            <a:ext cx="8686800" cy="838200"/>
          </a:xfrm>
          <a:prstGeom prst="rect">
            <a:avLst/>
          </a:prstGeom>
        </p:spPr>
        <p:txBody>
          <a:bodyPr vert="horz" anchor="ctr">
            <a:normAutofit/>
          </a:bodyPr>
          <a:lstStyle/>
          <a:p>
            <a:r>
              <a:rPr kumimoji="0" lang="en-US" smtClean="0"/>
              <a:t>Click to edit Master title style</a:t>
            </a:r>
            <a:endParaRPr kumimoji="0" lang="en-US"/>
          </a:p>
        </p:txBody>
      </p:sp>
      <p:sp>
        <p:nvSpPr>
          <p:cNvPr id="9" name="Straight Connector 8"/>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Straight Connector 11"/>
          <p:cNvSpPr>
            <a:spLocks noChangeShapeType="1"/>
          </p:cNvSpPr>
          <p:nvPr/>
        </p:nvSpPr>
        <p:spPr bwMode="auto">
          <a:xfrm>
            <a:off x="514350" y="1057986"/>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600" kern="1200" cap="all" baseline="0">
          <a:solidFill>
            <a:schemeClr val="tx2"/>
          </a:solidFill>
          <a:effectLst>
            <a:reflection blurRad="12700" stA="48000" endA="300" endPos="55000" dir="5400000" sy="-90000" algn="bl" rotWithShape="0"/>
          </a:effectLst>
          <a:latin typeface="+mj-lt"/>
          <a:ea typeface="+mj-ea"/>
          <a:cs typeface="+mj-cs"/>
        </a:defRPr>
      </a:lvl1pPr>
    </p:titleStyle>
    <p:bodyStyle>
      <a:lvl1pPr marL="342900" indent="-342900" algn="l" rtl="0" eaLnBrk="1" latinLnBrk="0" hangingPunct="1">
        <a:spcBef>
          <a:spcPct val="20000"/>
        </a:spcBef>
        <a:buClr>
          <a:schemeClr val="accent1"/>
        </a:buClr>
        <a:buSzPct val="70000"/>
        <a:buFont typeface="Wingdings 2"/>
        <a:buChar char=""/>
        <a:defRPr kumimoji="0" sz="3200" kern="1200">
          <a:solidFill>
            <a:schemeClr val="tx2"/>
          </a:solidFill>
          <a:latin typeface="+mn-lt"/>
          <a:ea typeface="+mn-ea"/>
          <a:cs typeface="+mn-cs"/>
        </a:defRPr>
      </a:lvl1pPr>
      <a:lvl2pPr marL="742950" indent="-285750" algn="l" rtl="0" eaLnBrk="1" latinLnBrk="0" hangingPunct="1">
        <a:spcBef>
          <a:spcPct val="20000"/>
        </a:spcBef>
        <a:buClr>
          <a:schemeClr val="accent1"/>
        </a:buClr>
        <a:buSzPct val="70000"/>
        <a:buFont typeface="Wingdings 2"/>
        <a:buChar char=""/>
        <a:defRPr kumimoji="0" sz="2800" kern="1200">
          <a:solidFill>
            <a:schemeClr val="tx2"/>
          </a:solidFill>
          <a:latin typeface="+mn-lt"/>
          <a:ea typeface="+mn-ea"/>
          <a:cs typeface="+mn-cs"/>
        </a:defRPr>
      </a:lvl2pPr>
      <a:lvl3pPr marL="1143000" indent="-228600" algn="l" rtl="0" eaLnBrk="1" latinLnBrk="0" hangingPunct="1">
        <a:spcBef>
          <a:spcPct val="20000"/>
        </a:spcBef>
        <a:buClr>
          <a:schemeClr val="accent1"/>
        </a:buClr>
        <a:buSzPct val="70000"/>
        <a:buFont typeface="Wingdings 2"/>
        <a:buChar char=""/>
        <a:defRPr kumimoji="0" sz="2400" kern="1200">
          <a:solidFill>
            <a:schemeClr val="tx2"/>
          </a:solidFill>
          <a:latin typeface="+mn-lt"/>
          <a:ea typeface="+mn-ea"/>
          <a:cs typeface="+mn-cs"/>
        </a:defRPr>
      </a:lvl3pPr>
      <a:lvl4pPr marL="1600200" indent="-228600" algn="l" rtl="0" eaLnBrk="1" latinLnBrk="0" hangingPunct="1">
        <a:spcBef>
          <a:spcPct val="20000"/>
        </a:spcBef>
        <a:buClr>
          <a:schemeClr val="accent1"/>
        </a:buClr>
        <a:buSzPct val="70000"/>
        <a:buFont typeface="Wingdings 2"/>
        <a:buChar char=""/>
        <a:defRPr kumimoji="0" sz="2000" kern="1200">
          <a:solidFill>
            <a:schemeClr val="tx2"/>
          </a:solidFill>
          <a:latin typeface="+mn-lt"/>
          <a:ea typeface="+mn-ea"/>
          <a:cs typeface="+mn-cs"/>
        </a:defRPr>
      </a:lvl4pPr>
      <a:lvl5pPr marL="20574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5pPr>
      <a:lvl6pPr marL="25146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6pPr>
      <a:lvl7pPr marL="2971800" indent="-228600" algn="l" rtl="0" eaLnBrk="1" latinLnBrk="0" hangingPunct="1">
        <a:spcBef>
          <a:spcPct val="20000"/>
        </a:spcBef>
        <a:buClr>
          <a:schemeClr val="accent1"/>
        </a:buClr>
        <a:buSzPct val="60000"/>
        <a:buFont typeface="Wingdings 2"/>
        <a:buChar char=""/>
        <a:defRPr kumimoji="0" sz="1600" kern="1200">
          <a:solidFill>
            <a:schemeClr val="tx2"/>
          </a:solidFill>
          <a:latin typeface="+mn-lt"/>
          <a:ea typeface="+mn-ea"/>
          <a:cs typeface="+mn-cs"/>
        </a:defRPr>
      </a:lvl7pPr>
      <a:lvl8pPr marL="3429000" indent="-228600" algn="l" rtl="0" eaLnBrk="1" latinLnBrk="0" hangingPunct="1">
        <a:spcBef>
          <a:spcPct val="20000"/>
        </a:spcBef>
        <a:buClr>
          <a:schemeClr val="accent1"/>
        </a:buClr>
        <a:buSzPct val="60000"/>
        <a:buFont typeface="Wingdings 2"/>
        <a:buChar char=""/>
        <a:defRPr kumimoji="0" sz="1600" kern="1200" baseline="0">
          <a:solidFill>
            <a:schemeClr val="tx2"/>
          </a:solidFill>
          <a:latin typeface="+mn-lt"/>
          <a:ea typeface="+mn-ea"/>
          <a:cs typeface="+mn-cs"/>
        </a:defRPr>
      </a:lvl8pPr>
      <a:lvl9pPr marL="3886200" indent="-228600" algn="l" rtl="0" eaLnBrk="1" latinLnBrk="0" hangingPunct="1">
        <a:spcBef>
          <a:spcPct val="20000"/>
        </a:spcBef>
        <a:buClr>
          <a:schemeClr val="accent1"/>
        </a:buClr>
        <a:buSzPct val="60000"/>
        <a:buFont typeface="Wingdings 2"/>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Lesson 3</a:t>
            </a:r>
            <a:endParaRPr lang="en-US" dirty="0"/>
          </a:p>
        </p:txBody>
      </p:sp>
      <p:sp>
        <p:nvSpPr>
          <p:cNvPr id="3" name="Subtitle 2"/>
          <p:cNvSpPr>
            <a:spLocks noGrp="1"/>
          </p:cNvSpPr>
          <p:nvPr>
            <p:ph type="subTitle" idx="1"/>
          </p:nvPr>
        </p:nvSpPr>
        <p:spPr/>
        <p:txBody>
          <a:bodyPr>
            <a:normAutofit/>
          </a:bodyPr>
          <a:lstStyle/>
          <a:p>
            <a:r>
              <a:rPr lang="en-US" sz="3600" dirty="0" smtClean="0"/>
              <a:t>Colossians</a:t>
            </a:r>
            <a:endParaRPr lang="en-US" sz="3600" dirty="0"/>
          </a:p>
        </p:txBody>
      </p:sp>
    </p:spTree>
    <p:extLst>
      <p:ext uri="{BB962C8B-B14F-4D97-AF65-F5344CB8AC3E}">
        <p14:creationId xmlns:p14="http://schemas.microsoft.com/office/powerpoint/2010/main" val="343044698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Col. 1:24</a:t>
            </a:r>
            <a:endParaRPr lang="en-US" dirty="0"/>
          </a:p>
        </p:txBody>
      </p:sp>
      <p:sp>
        <p:nvSpPr>
          <p:cNvPr id="3" name="Content Placeholder 2"/>
          <p:cNvSpPr>
            <a:spLocks noGrp="1"/>
          </p:cNvSpPr>
          <p:nvPr>
            <p:ph idx="1"/>
          </p:nvPr>
        </p:nvSpPr>
        <p:spPr/>
        <p:txBody>
          <a:bodyPr>
            <a:normAutofit lnSpcReduction="10000"/>
          </a:bodyPr>
          <a:lstStyle/>
          <a:p>
            <a:r>
              <a:rPr lang="en-US" dirty="0" smtClean="0"/>
              <a:t>“Fill up”: </a:t>
            </a:r>
            <a:r>
              <a:rPr lang="en-US" dirty="0" err="1" smtClean="0"/>
              <a:t>antanapleroo</a:t>
            </a:r>
            <a:r>
              <a:rPr lang="en-US" dirty="0" smtClean="0"/>
              <a:t> – only use in Scripture. “It means to fill up in place of someone else. Believers “fill up” the remaining sufferings of Christ when Christians experience wrath from unbelievers who are really still persecuting Christ. Venting their rejection of Christ on His followers because they can no longer directly “pull out Christ’s beard or spit on His face”, so they do the next best thing: persecute the people in whom Christ lives”</a:t>
            </a:r>
            <a:endParaRPr lang="en-US" dirty="0"/>
          </a:p>
        </p:txBody>
      </p:sp>
    </p:spTree>
    <p:extLst>
      <p:ext uri="{BB962C8B-B14F-4D97-AF65-F5344CB8AC3E}">
        <p14:creationId xmlns:p14="http://schemas.microsoft.com/office/powerpoint/2010/main" val="20366680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Jesus’ relationship to The church</a:t>
            </a:r>
            <a:endParaRPr lang="en-US" dirty="0"/>
          </a:p>
        </p:txBody>
      </p:sp>
      <p:sp>
        <p:nvSpPr>
          <p:cNvPr id="3" name="Content Placeholder 2"/>
          <p:cNvSpPr>
            <a:spLocks noGrp="1"/>
          </p:cNvSpPr>
          <p:nvPr>
            <p:ph idx="1"/>
          </p:nvPr>
        </p:nvSpPr>
        <p:spPr/>
        <p:txBody>
          <a:bodyPr>
            <a:normAutofit fontScale="92500" lnSpcReduction="10000"/>
          </a:bodyPr>
          <a:lstStyle/>
          <a:p>
            <a:r>
              <a:rPr lang="en-US" b="1" dirty="0" smtClean="0"/>
              <a:t>Col. 1:18 </a:t>
            </a:r>
            <a:r>
              <a:rPr lang="en-US" dirty="0" smtClean="0"/>
              <a:t>Jesus is the head</a:t>
            </a:r>
          </a:p>
          <a:p>
            <a:r>
              <a:rPr lang="en-US" b="1" dirty="0" smtClean="0"/>
              <a:t>Col. 1:24 </a:t>
            </a:r>
            <a:r>
              <a:rPr lang="en-US" dirty="0" smtClean="0"/>
              <a:t>Jesus’ body is the church</a:t>
            </a:r>
          </a:p>
          <a:p>
            <a:r>
              <a:rPr lang="en-US" b="1" dirty="0" smtClean="0"/>
              <a:t>Col. 1:25 </a:t>
            </a:r>
            <a:r>
              <a:rPr lang="en-US" dirty="0" smtClean="0"/>
              <a:t>Paul is a minister of the church</a:t>
            </a:r>
          </a:p>
          <a:p>
            <a:r>
              <a:rPr lang="en-US" b="1" dirty="0" smtClean="0"/>
              <a:t>Col. 4:15-16 </a:t>
            </a:r>
            <a:r>
              <a:rPr lang="en-US" dirty="0" smtClean="0"/>
              <a:t>Paul spoke of other churches</a:t>
            </a:r>
          </a:p>
          <a:p>
            <a:r>
              <a:rPr lang="en-US" dirty="0" smtClean="0"/>
              <a:t>“</a:t>
            </a:r>
            <a:r>
              <a:rPr lang="en-US" dirty="0" err="1" smtClean="0"/>
              <a:t>ekklesia</a:t>
            </a:r>
            <a:r>
              <a:rPr lang="en-US" dirty="0" smtClean="0"/>
              <a:t>” a calling out, a gathering, meeting</a:t>
            </a:r>
          </a:p>
          <a:p>
            <a:r>
              <a:rPr lang="en-US" b="1" dirty="0" smtClean="0"/>
              <a:t>Eph. 1:22-23</a:t>
            </a:r>
            <a:r>
              <a:rPr lang="en-US" dirty="0" smtClean="0"/>
              <a:t>  Christ is head over all things to the church and fills all in all </a:t>
            </a:r>
          </a:p>
          <a:p>
            <a:r>
              <a:rPr lang="en-US" b="1" dirty="0" smtClean="0"/>
              <a:t>Eph. 5:22 </a:t>
            </a:r>
            <a:r>
              <a:rPr lang="en-US" dirty="0" smtClean="0"/>
              <a:t>His headship is like that of the husband to the wife</a:t>
            </a:r>
            <a:endParaRPr lang="en-US" dirty="0"/>
          </a:p>
        </p:txBody>
      </p:sp>
    </p:spTree>
    <p:extLst>
      <p:ext uri="{BB962C8B-B14F-4D97-AF65-F5344CB8AC3E}">
        <p14:creationId xmlns:p14="http://schemas.microsoft.com/office/powerpoint/2010/main" val="32448669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Jesus’ relationship to the church</a:t>
            </a:r>
            <a:endParaRPr lang="en-US" dirty="0"/>
          </a:p>
        </p:txBody>
      </p:sp>
      <p:sp>
        <p:nvSpPr>
          <p:cNvPr id="3" name="Content Placeholder 2"/>
          <p:cNvSpPr>
            <a:spLocks noGrp="1"/>
          </p:cNvSpPr>
          <p:nvPr>
            <p:ph idx="1"/>
          </p:nvPr>
        </p:nvSpPr>
        <p:spPr/>
        <p:txBody>
          <a:bodyPr/>
          <a:lstStyle/>
          <a:p>
            <a:r>
              <a:rPr lang="en-US" b="1" dirty="0" smtClean="0"/>
              <a:t>Eph. 5:25 </a:t>
            </a:r>
            <a:r>
              <a:rPr lang="en-US" dirty="0" smtClean="0"/>
              <a:t>Christ loved her and gave Himself up for her</a:t>
            </a:r>
          </a:p>
          <a:p>
            <a:r>
              <a:rPr lang="en-US" b="1" dirty="0" smtClean="0"/>
              <a:t>Eph. 5:27 </a:t>
            </a:r>
            <a:r>
              <a:rPr lang="en-US" dirty="0"/>
              <a:t>H</a:t>
            </a:r>
            <a:r>
              <a:rPr lang="en-US" dirty="0" smtClean="0"/>
              <a:t>is desire is for the church to be holy and blameless, without blemish (Col. 1:22)</a:t>
            </a:r>
          </a:p>
          <a:p>
            <a:r>
              <a:rPr lang="en-US" b="1" dirty="0" smtClean="0"/>
              <a:t>Matt. 16 </a:t>
            </a:r>
            <a:r>
              <a:rPr lang="en-US" dirty="0" smtClean="0"/>
              <a:t>Christ built His church, His body</a:t>
            </a:r>
          </a:p>
          <a:p>
            <a:r>
              <a:rPr lang="en-US" b="1" dirty="0" smtClean="0"/>
              <a:t>1 Pet. 2 </a:t>
            </a:r>
            <a:r>
              <a:rPr lang="en-US" dirty="0" smtClean="0"/>
              <a:t>The church is built with living stones, Christ being the cornerstone.</a:t>
            </a:r>
            <a:endParaRPr lang="en-US" dirty="0"/>
          </a:p>
        </p:txBody>
      </p:sp>
    </p:spTree>
    <p:extLst>
      <p:ext uri="{BB962C8B-B14F-4D97-AF65-F5344CB8AC3E}">
        <p14:creationId xmlns:p14="http://schemas.microsoft.com/office/powerpoint/2010/main" val="34430643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Jesus’ relationship to the church</a:t>
            </a:r>
            <a:endParaRPr lang="en-US" dirty="0"/>
          </a:p>
        </p:txBody>
      </p:sp>
      <p:sp>
        <p:nvSpPr>
          <p:cNvPr id="3" name="Content Placeholder 2"/>
          <p:cNvSpPr>
            <a:spLocks noGrp="1"/>
          </p:cNvSpPr>
          <p:nvPr>
            <p:ph idx="1"/>
          </p:nvPr>
        </p:nvSpPr>
        <p:spPr/>
        <p:txBody>
          <a:bodyPr/>
          <a:lstStyle/>
          <a:p>
            <a:r>
              <a:rPr lang="en-US" b="1" dirty="0" smtClean="0"/>
              <a:t>Heb. 12 </a:t>
            </a:r>
            <a:r>
              <a:rPr lang="en-US" dirty="0" smtClean="0"/>
              <a:t>The church of “those enrolled in heaven”. </a:t>
            </a:r>
            <a:endParaRPr lang="en-US" dirty="0"/>
          </a:p>
          <a:p>
            <a:r>
              <a:rPr lang="en-US" b="1" dirty="0" smtClean="0"/>
              <a:t>I Cor. 12 </a:t>
            </a:r>
            <a:r>
              <a:rPr lang="en-US" dirty="0" smtClean="0"/>
              <a:t>All members are of the body of Christ</a:t>
            </a:r>
          </a:p>
          <a:p>
            <a:r>
              <a:rPr lang="en-US" b="1" dirty="0" smtClean="0"/>
              <a:t>I Tim. 3 </a:t>
            </a:r>
            <a:r>
              <a:rPr lang="en-US" dirty="0" smtClean="0"/>
              <a:t>Church is God’s household, the pillar and support of the truth</a:t>
            </a:r>
          </a:p>
          <a:p>
            <a:r>
              <a:rPr lang="en-US" b="1" dirty="0" smtClean="0"/>
              <a:t>Acts 2</a:t>
            </a:r>
            <a:r>
              <a:rPr lang="en-US" dirty="0" smtClean="0"/>
              <a:t> Church should be of one mind, as the first church was, which we have been added to</a:t>
            </a:r>
            <a:endParaRPr lang="en-US" dirty="0"/>
          </a:p>
        </p:txBody>
      </p:sp>
    </p:spTree>
    <p:extLst>
      <p:ext uri="{BB962C8B-B14F-4D97-AF65-F5344CB8AC3E}">
        <p14:creationId xmlns:p14="http://schemas.microsoft.com/office/powerpoint/2010/main" val="22021505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mystery</a:t>
            </a:r>
            <a:endParaRPr lang="en-US" dirty="0"/>
          </a:p>
        </p:txBody>
      </p:sp>
      <p:sp>
        <p:nvSpPr>
          <p:cNvPr id="3" name="Content Placeholder 2"/>
          <p:cNvSpPr>
            <a:spLocks noGrp="1"/>
          </p:cNvSpPr>
          <p:nvPr>
            <p:ph idx="1"/>
          </p:nvPr>
        </p:nvSpPr>
        <p:spPr/>
        <p:txBody>
          <a:bodyPr>
            <a:normAutofit fontScale="92500" lnSpcReduction="20000"/>
          </a:bodyPr>
          <a:lstStyle/>
          <a:p>
            <a:r>
              <a:rPr lang="en-US" b="1" dirty="0" smtClean="0"/>
              <a:t>Col. 1:26 </a:t>
            </a:r>
            <a:r>
              <a:rPr lang="en-US" dirty="0" smtClean="0"/>
              <a:t>Hidden from past generations</a:t>
            </a:r>
          </a:p>
          <a:p>
            <a:r>
              <a:rPr lang="en-US" b="1" dirty="0" smtClean="0"/>
              <a:t>Col. 1:26 </a:t>
            </a:r>
            <a:r>
              <a:rPr lang="en-US" dirty="0" smtClean="0"/>
              <a:t>NOW revealed to His saints</a:t>
            </a:r>
          </a:p>
          <a:p>
            <a:r>
              <a:rPr lang="en-US" b="1" dirty="0" smtClean="0"/>
              <a:t>Col. 1:27 </a:t>
            </a:r>
            <a:r>
              <a:rPr lang="en-US" dirty="0" smtClean="0"/>
              <a:t>There are riches and glory in it</a:t>
            </a:r>
          </a:p>
          <a:p>
            <a:r>
              <a:rPr lang="en-US" b="1" dirty="0" smtClean="0"/>
              <a:t>Col. 1:27 </a:t>
            </a:r>
            <a:r>
              <a:rPr lang="en-US" dirty="0" smtClean="0"/>
              <a:t>It is FOR the Gentiles</a:t>
            </a:r>
          </a:p>
          <a:p>
            <a:r>
              <a:rPr lang="en-US" b="1" dirty="0" smtClean="0"/>
              <a:t>Col. 1:27; 2:1-3</a:t>
            </a:r>
            <a:r>
              <a:rPr lang="en-US" dirty="0" smtClean="0"/>
              <a:t> Christ in you, the hope of glory</a:t>
            </a:r>
          </a:p>
          <a:p>
            <a:r>
              <a:rPr lang="en-US" b="1" dirty="0" smtClean="0"/>
              <a:t>Eph. 3:5 </a:t>
            </a:r>
            <a:r>
              <a:rPr lang="en-US" dirty="0" smtClean="0"/>
              <a:t>Revealed to His holy apostles and prophets in the Spirit</a:t>
            </a:r>
          </a:p>
          <a:p>
            <a:r>
              <a:rPr lang="en-US" b="1" dirty="0" smtClean="0"/>
              <a:t>Eph. 3:6 </a:t>
            </a:r>
            <a:r>
              <a:rPr lang="en-US" dirty="0" smtClean="0"/>
              <a:t>The Gentiles are fellow heirs and fellow members of the body, fellow partakers of the promise</a:t>
            </a:r>
          </a:p>
          <a:p>
            <a:endParaRPr lang="en-US" dirty="0" smtClean="0"/>
          </a:p>
          <a:p>
            <a:endParaRPr lang="en-US" dirty="0"/>
          </a:p>
        </p:txBody>
      </p:sp>
    </p:spTree>
    <p:extLst>
      <p:ext uri="{BB962C8B-B14F-4D97-AF65-F5344CB8AC3E}">
        <p14:creationId xmlns:p14="http://schemas.microsoft.com/office/powerpoint/2010/main" val="39411585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mystery</a:t>
            </a:r>
            <a:endParaRPr lang="en-US" dirty="0"/>
          </a:p>
        </p:txBody>
      </p:sp>
      <p:sp>
        <p:nvSpPr>
          <p:cNvPr id="3" name="Content Placeholder 2"/>
          <p:cNvSpPr>
            <a:spLocks noGrp="1"/>
          </p:cNvSpPr>
          <p:nvPr>
            <p:ph idx="1"/>
          </p:nvPr>
        </p:nvSpPr>
        <p:spPr/>
        <p:txBody>
          <a:bodyPr>
            <a:normAutofit lnSpcReduction="10000"/>
          </a:bodyPr>
          <a:lstStyle/>
          <a:p>
            <a:r>
              <a:rPr lang="en-US" b="1" dirty="0" smtClean="0"/>
              <a:t>Eph. 3:10 </a:t>
            </a:r>
            <a:r>
              <a:rPr lang="en-US" dirty="0" smtClean="0"/>
              <a:t>It was hidden in God who created all things. It is now made known through the church TO the rulers and authorities in the heavenly places. Angels are watching His plan </a:t>
            </a:r>
            <a:r>
              <a:rPr lang="en-US" smtClean="0"/>
              <a:t>unfold through us!</a:t>
            </a:r>
            <a:endParaRPr lang="en-US" dirty="0" smtClean="0"/>
          </a:p>
          <a:p>
            <a:r>
              <a:rPr lang="en-US" b="1" dirty="0" smtClean="0"/>
              <a:t>Eph. 3:11 </a:t>
            </a:r>
            <a:r>
              <a:rPr lang="en-US" dirty="0" smtClean="0"/>
              <a:t>This was in accordance with the eternal purpose carried out in Christ Jesus</a:t>
            </a:r>
          </a:p>
          <a:p>
            <a:r>
              <a:rPr lang="en-US" b="1" dirty="0" smtClean="0"/>
              <a:t>Eph. 3:12 </a:t>
            </a:r>
            <a:r>
              <a:rPr lang="en-US" dirty="0" smtClean="0"/>
              <a:t>It gives us boldness and confident access through faith in Him</a:t>
            </a:r>
            <a:endParaRPr lang="en-US" dirty="0"/>
          </a:p>
        </p:txBody>
      </p:sp>
    </p:spTree>
    <p:extLst>
      <p:ext uri="{BB962C8B-B14F-4D97-AF65-F5344CB8AC3E}">
        <p14:creationId xmlns:p14="http://schemas.microsoft.com/office/powerpoint/2010/main" val="20340371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mystery</a:t>
            </a:r>
            <a:endParaRPr lang="en-US" dirty="0"/>
          </a:p>
        </p:txBody>
      </p:sp>
      <p:sp>
        <p:nvSpPr>
          <p:cNvPr id="3" name="Content Placeholder 2"/>
          <p:cNvSpPr>
            <a:spLocks noGrp="1"/>
          </p:cNvSpPr>
          <p:nvPr>
            <p:ph idx="1"/>
          </p:nvPr>
        </p:nvSpPr>
        <p:spPr/>
        <p:txBody>
          <a:bodyPr/>
          <a:lstStyle/>
          <a:p>
            <a:r>
              <a:rPr lang="en-US" b="1" dirty="0" smtClean="0"/>
              <a:t>Rom. 16:25 </a:t>
            </a:r>
            <a:r>
              <a:rPr lang="en-US" dirty="0" smtClean="0"/>
              <a:t>Kept secret for long ages past</a:t>
            </a:r>
          </a:p>
          <a:p>
            <a:r>
              <a:rPr lang="en-US" b="1" dirty="0" smtClean="0"/>
              <a:t>Rom. 16:26 </a:t>
            </a:r>
            <a:r>
              <a:rPr lang="en-US" dirty="0" smtClean="0"/>
              <a:t>Now is manifested, made known to ALL the nations, leading to obedience of faith</a:t>
            </a:r>
          </a:p>
          <a:p>
            <a:r>
              <a:rPr lang="en-US" dirty="0" smtClean="0"/>
              <a:t>Why was Paul concerned about them and this mystery? (HW pg. 36   #5)</a:t>
            </a:r>
          </a:p>
          <a:p>
            <a:r>
              <a:rPr lang="en-US" b="1" dirty="0" smtClean="0"/>
              <a:t>Col. 1:28 </a:t>
            </a:r>
            <a:r>
              <a:rPr lang="en-US" dirty="0" smtClean="0"/>
              <a:t>Paul wanted to present every man complete in Christ</a:t>
            </a:r>
            <a:endParaRPr lang="en-US" dirty="0"/>
          </a:p>
        </p:txBody>
      </p:sp>
    </p:spTree>
    <p:extLst>
      <p:ext uri="{BB962C8B-B14F-4D97-AF65-F5344CB8AC3E}">
        <p14:creationId xmlns:p14="http://schemas.microsoft.com/office/powerpoint/2010/main" val="11490551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Colossians 1:14-17</a:t>
            </a:r>
            <a:endParaRPr lang="en-US" dirty="0"/>
          </a:p>
        </p:txBody>
      </p:sp>
      <p:sp>
        <p:nvSpPr>
          <p:cNvPr id="3" name="Content Placeholder 2"/>
          <p:cNvSpPr>
            <a:spLocks noGrp="1"/>
          </p:cNvSpPr>
          <p:nvPr>
            <p:ph idx="1"/>
          </p:nvPr>
        </p:nvSpPr>
        <p:spPr/>
        <p:txBody>
          <a:bodyPr>
            <a:normAutofit fontScale="92500"/>
          </a:bodyPr>
          <a:lstStyle/>
          <a:p>
            <a:r>
              <a:rPr lang="en-US" b="1" dirty="0" smtClean="0"/>
              <a:t>Jesus Christ portrayed in Colossians</a:t>
            </a:r>
          </a:p>
          <a:p>
            <a:r>
              <a:rPr lang="en-US" b="1" dirty="0" smtClean="0"/>
              <a:t>Col. 1:15 </a:t>
            </a:r>
            <a:r>
              <a:rPr lang="en-US" dirty="0"/>
              <a:t>H</a:t>
            </a:r>
            <a:r>
              <a:rPr lang="en-US" dirty="0" smtClean="0"/>
              <a:t>e is the image of the invisible God</a:t>
            </a:r>
          </a:p>
          <a:p>
            <a:r>
              <a:rPr lang="en-US" b="1" dirty="0" smtClean="0"/>
              <a:t>Heb. 1:3 </a:t>
            </a:r>
            <a:r>
              <a:rPr lang="en-US" dirty="0" smtClean="0"/>
              <a:t>The Son is the exact representation of God’s nature. The Son </a:t>
            </a:r>
            <a:r>
              <a:rPr lang="en-US" b="1" dirty="0" smtClean="0"/>
              <a:t>is</a:t>
            </a:r>
            <a:r>
              <a:rPr lang="en-US" dirty="0" smtClean="0"/>
              <a:t> God</a:t>
            </a:r>
          </a:p>
          <a:p>
            <a:r>
              <a:rPr lang="en-US" b="1" dirty="0" smtClean="0"/>
              <a:t>Heb. 1:2 </a:t>
            </a:r>
            <a:r>
              <a:rPr lang="en-US" dirty="0" smtClean="0"/>
              <a:t>God</a:t>
            </a:r>
            <a:r>
              <a:rPr lang="en-US" b="1" dirty="0" smtClean="0"/>
              <a:t> </a:t>
            </a:r>
            <a:r>
              <a:rPr lang="en-US" dirty="0" smtClean="0"/>
              <a:t>made the world through Him and He upholds all things  (</a:t>
            </a:r>
            <a:r>
              <a:rPr lang="en-US" b="1" dirty="0" smtClean="0"/>
              <a:t>Col. 1:16)</a:t>
            </a:r>
          </a:p>
          <a:p>
            <a:r>
              <a:rPr lang="en-US" b="1" dirty="0" smtClean="0"/>
              <a:t>Col. 1:15 </a:t>
            </a:r>
            <a:r>
              <a:rPr lang="en-US" dirty="0" smtClean="0"/>
              <a:t>Firstborn of all creation: positional</a:t>
            </a:r>
          </a:p>
          <a:p>
            <a:r>
              <a:rPr lang="en-US" b="1" dirty="0" smtClean="0"/>
              <a:t>Heb. 1:3 </a:t>
            </a:r>
            <a:r>
              <a:rPr lang="en-US" dirty="0" smtClean="0"/>
              <a:t>He made purification </a:t>
            </a:r>
            <a:r>
              <a:rPr lang="en-US" dirty="0" smtClean="0"/>
              <a:t>for</a:t>
            </a:r>
            <a:r>
              <a:rPr lang="en-US" dirty="0" smtClean="0"/>
              <a:t> </a:t>
            </a:r>
            <a:r>
              <a:rPr lang="en-US" dirty="0" smtClean="0"/>
              <a:t>sins (</a:t>
            </a:r>
            <a:r>
              <a:rPr lang="en-US" b="1" dirty="0" smtClean="0"/>
              <a:t>Col. 1:14</a:t>
            </a:r>
            <a:r>
              <a:rPr lang="en-US" dirty="0" smtClean="0"/>
              <a:t>)</a:t>
            </a:r>
          </a:p>
          <a:p>
            <a:endParaRPr lang="en-US" dirty="0"/>
          </a:p>
        </p:txBody>
      </p:sp>
    </p:spTree>
    <p:extLst>
      <p:ext uri="{BB962C8B-B14F-4D97-AF65-F5344CB8AC3E}">
        <p14:creationId xmlns:p14="http://schemas.microsoft.com/office/powerpoint/2010/main" val="27250834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Cross references</a:t>
            </a:r>
            <a:endParaRPr lang="en-US" dirty="0"/>
          </a:p>
        </p:txBody>
      </p:sp>
      <p:sp>
        <p:nvSpPr>
          <p:cNvPr id="3" name="Content Placeholder 2"/>
          <p:cNvSpPr>
            <a:spLocks noGrp="1"/>
          </p:cNvSpPr>
          <p:nvPr>
            <p:ph idx="1"/>
          </p:nvPr>
        </p:nvSpPr>
        <p:spPr/>
        <p:txBody>
          <a:bodyPr>
            <a:normAutofit fontScale="92500" lnSpcReduction="10000"/>
          </a:bodyPr>
          <a:lstStyle/>
          <a:p>
            <a:r>
              <a:rPr lang="en-US" b="1" dirty="0" smtClean="0"/>
              <a:t>John 1:18 </a:t>
            </a:r>
            <a:r>
              <a:rPr lang="en-US" dirty="0" smtClean="0"/>
              <a:t>Jesus is the only begotten God from the Father (ESV only God at Father’s side)</a:t>
            </a:r>
          </a:p>
          <a:p>
            <a:r>
              <a:rPr lang="en-US" dirty="0" smtClean="0"/>
              <a:t>He explained the Father: No one has seen God at any time: “Seen” </a:t>
            </a:r>
            <a:r>
              <a:rPr lang="en-US" dirty="0" err="1" smtClean="0"/>
              <a:t>horao</a:t>
            </a:r>
            <a:r>
              <a:rPr lang="en-US" dirty="0" smtClean="0"/>
              <a:t>: in an emphatic sense, of Christ, who has an immediate and perfect knowledge of God without being taught by another</a:t>
            </a:r>
          </a:p>
          <a:p>
            <a:r>
              <a:rPr lang="en-US" b="1" dirty="0" smtClean="0"/>
              <a:t>John 12:45 </a:t>
            </a:r>
            <a:r>
              <a:rPr lang="en-US" dirty="0" smtClean="0"/>
              <a:t>If you’ve seen Me, you’ve seen the Father</a:t>
            </a:r>
          </a:p>
          <a:p>
            <a:r>
              <a:rPr lang="en-US" b="1" dirty="0" smtClean="0"/>
              <a:t>John 14:7-11</a:t>
            </a:r>
            <a:r>
              <a:rPr lang="en-US" dirty="0" smtClean="0"/>
              <a:t> You know Him and have seen Him, I am in the Father and the Father is in Me</a:t>
            </a:r>
            <a:endParaRPr lang="en-US" dirty="0"/>
          </a:p>
        </p:txBody>
      </p:sp>
    </p:spTree>
    <p:extLst>
      <p:ext uri="{BB962C8B-B14F-4D97-AF65-F5344CB8AC3E}">
        <p14:creationId xmlns:p14="http://schemas.microsoft.com/office/powerpoint/2010/main" val="21606825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Cross references</a:t>
            </a:r>
            <a:endParaRPr lang="en-US" dirty="0"/>
          </a:p>
        </p:txBody>
      </p:sp>
      <p:sp>
        <p:nvSpPr>
          <p:cNvPr id="3" name="Content Placeholder 2"/>
          <p:cNvSpPr>
            <a:spLocks noGrp="1"/>
          </p:cNvSpPr>
          <p:nvPr>
            <p:ph idx="1"/>
          </p:nvPr>
        </p:nvSpPr>
        <p:spPr/>
        <p:txBody>
          <a:bodyPr/>
          <a:lstStyle/>
          <a:p>
            <a:r>
              <a:rPr lang="en-US" b="1" dirty="0" smtClean="0"/>
              <a:t>John 8,10; Ex. 3</a:t>
            </a:r>
            <a:r>
              <a:rPr lang="en-US" dirty="0" smtClean="0"/>
              <a:t> Jesus said He was the Ego </a:t>
            </a:r>
            <a:r>
              <a:rPr lang="en-US" dirty="0" err="1" smtClean="0"/>
              <a:t>Eimi</a:t>
            </a:r>
            <a:r>
              <a:rPr lang="en-US" dirty="0" smtClean="0"/>
              <a:t>: The self-existent One. The I AM</a:t>
            </a:r>
          </a:p>
          <a:p>
            <a:r>
              <a:rPr lang="en-US" b="1" dirty="0" smtClean="0"/>
              <a:t>Phil. 2 </a:t>
            </a:r>
            <a:r>
              <a:rPr lang="en-US" dirty="0" smtClean="0"/>
              <a:t>He is God, but came in the flesh</a:t>
            </a:r>
          </a:p>
          <a:p>
            <a:r>
              <a:rPr lang="en-US" dirty="0" smtClean="0"/>
              <a:t>Jesus is equal with God from the beginning</a:t>
            </a:r>
          </a:p>
          <a:p>
            <a:r>
              <a:rPr lang="en-US" dirty="0" smtClean="0"/>
              <a:t>He was made in the likeness of man for a time</a:t>
            </a:r>
          </a:p>
          <a:p>
            <a:r>
              <a:rPr lang="en-US" dirty="0" smtClean="0"/>
              <a:t>He emptied Himself and took the form of a servant and was obedient to the Father, even to death on the cross</a:t>
            </a:r>
            <a:endParaRPr lang="en-US" dirty="0"/>
          </a:p>
        </p:txBody>
      </p:sp>
    </p:spTree>
    <p:extLst>
      <p:ext uri="{BB962C8B-B14F-4D97-AF65-F5344CB8AC3E}">
        <p14:creationId xmlns:p14="http://schemas.microsoft.com/office/powerpoint/2010/main" val="31685803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Colossians 1:15 firstborn of creation</a:t>
            </a:r>
            <a:endParaRPr lang="en-US" dirty="0"/>
          </a:p>
        </p:txBody>
      </p:sp>
      <p:sp>
        <p:nvSpPr>
          <p:cNvPr id="3" name="Content Placeholder 2"/>
          <p:cNvSpPr>
            <a:spLocks noGrp="1"/>
          </p:cNvSpPr>
          <p:nvPr>
            <p:ph idx="1"/>
          </p:nvPr>
        </p:nvSpPr>
        <p:spPr/>
        <p:txBody>
          <a:bodyPr/>
          <a:lstStyle/>
          <a:p>
            <a:r>
              <a:rPr lang="en-US" dirty="0" smtClean="0"/>
              <a:t>The Son of God has pre-eminence over ALL creation because He created ALL things</a:t>
            </a:r>
          </a:p>
          <a:p>
            <a:r>
              <a:rPr lang="en-US" dirty="0" smtClean="0"/>
              <a:t>He IS Creator, not a created being</a:t>
            </a:r>
          </a:p>
          <a:p>
            <a:r>
              <a:rPr lang="en-US" dirty="0" smtClean="0"/>
              <a:t>He existed before ALL things</a:t>
            </a:r>
          </a:p>
          <a:p>
            <a:r>
              <a:rPr lang="en-US" dirty="0" smtClean="0"/>
              <a:t>He holds ALL things together</a:t>
            </a:r>
          </a:p>
          <a:p>
            <a:r>
              <a:rPr lang="en-US" dirty="0" smtClean="0"/>
              <a:t>He has first place in ALL things</a:t>
            </a:r>
          </a:p>
          <a:p>
            <a:r>
              <a:rPr lang="en-US" dirty="0" smtClean="0"/>
              <a:t>Firstborn of creation in POSITION </a:t>
            </a:r>
            <a:endParaRPr lang="en-US" dirty="0"/>
          </a:p>
        </p:txBody>
      </p:sp>
    </p:spTree>
    <p:extLst>
      <p:ext uri="{BB962C8B-B14F-4D97-AF65-F5344CB8AC3E}">
        <p14:creationId xmlns:p14="http://schemas.microsoft.com/office/powerpoint/2010/main" val="27604121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Jesus’ relationship to creation</a:t>
            </a:r>
            <a:endParaRPr lang="en-US" dirty="0"/>
          </a:p>
        </p:txBody>
      </p:sp>
      <p:sp>
        <p:nvSpPr>
          <p:cNvPr id="3" name="Content Placeholder 2"/>
          <p:cNvSpPr>
            <a:spLocks noGrp="1"/>
          </p:cNvSpPr>
          <p:nvPr>
            <p:ph idx="1"/>
          </p:nvPr>
        </p:nvSpPr>
        <p:spPr/>
        <p:txBody>
          <a:bodyPr/>
          <a:lstStyle/>
          <a:p>
            <a:r>
              <a:rPr lang="en-US" b="1" dirty="0" smtClean="0"/>
              <a:t>John 1</a:t>
            </a:r>
            <a:r>
              <a:rPr lang="en-US" dirty="0" smtClean="0"/>
              <a:t> All things came into being through Him</a:t>
            </a:r>
          </a:p>
          <a:p>
            <a:r>
              <a:rPr lang="en-US" dirty="0" smtClean="0"/>
              <a:t>The World was made through Him</a:t>
            </a:r>
          </a:p>
          <a:p>
            <a:r>
              <a:rPr lang="en-US" dirty="0" smtClean="0"/>
              <a:t>He was in the beginning with God</a:t>
            </a:r>
          </a:p>
          <a:p>
            <a:r>
              <a:rPr lang="en-US" dirty="0" smtClean="0"/>
              <a:t>He was always God</a:t>
            </a:r>
          </a:p>
          <a:p>
            <a:r>
              <a:rPr lang="en-US" dirty="0" smtClean="0"/>
              <a:t>He became flesh and lived among men</a:t>
            </a:r>
          </a:p>
          <a:p>
            <a:r>
              <a:rPr lang="en-US" dirty="0" smtClean="0"/>
              <a:t>Men saw the glory of the Son, but have not yet seen His full glory as God</a:t>
            </a:r>
            <a:endParaRPr lang="en-US" dirty="0"/>
          </a:p>
        </p:txBody>
      </p:sp>
    </p:spTree>
    <p:extLst>
      <p:ext uri="{BB962C8B-B14F-4D97-AF65-F5344CB8AC3E}">
        <p14:creationId xmlns:p14="http://schemas.microsoft.com/office/powerpoint/2010/main" val="39429324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Jesus’ relationship to creation</a:t>
            </a:r>
            <a:endParaRPr lang="en-US" dirty="0"/>
          </a:p>
        </p:txBody>
      </p:sp>
      <p:sp>
        <p:nvSpPr>
          <p:cNvPr id="3" name="Content Placeholder 2"/>
          <p:cNvSpPr>
            <a:spLocks noGrp="1"/>
          </p:cNvSpPr>
          <p:nvPr>
            <p:ph idx="1"/>
          </p:nvPr>
        </p:nvSpPr>
        <p:spPr/>
        <p:txBody>
          <a:bodyPr/>
          <a:lstStyle/>
          <a:p>
            <a:r>
              <a:rPr lang="en-US" b="1" dirty="0" smtClean="0"/>
              <a:t>Gen. 1 </a:t>
            </a:r>
            <a:r>
              <a:rPr lang="en-US" dirty="0" smtClean="0"/>
              <a:t>In the beginning: God/Jesus created the heavens and the earth</a:t>
            </a:r>
          </a:p>
          <a:p>
            <a:r>
              <a:rPr lang="en-US" b="1" dirty="0" smtClean="0"/>
              <a:t>Heb. 1:8 </a:t>
            </a:r>
            <a:r>
              <a:rPr lang="en-US" dirty="0" smtClean="0"/>
              <a:t>The Son is God</a:t>
            </a:r>
          </a:p>
          <a:p>
            <a:r>
              <a:rPr lang="en-US" dirty="0" smtClean="0"/>
              <a:t>He </a:t>
            </a:r>
            <a:r>
              <a:rPr lang="en-US" dirty="0" smtClean="0"/>
              <a:t>laid </a:t>
            </a:r>
            <a:r>
              <a:rPr lang="en-US" dirty="0" smtClean="0"/>
              <a:t>the foundation of the earth  </a:t>
            </a:r>
            <a:r>
              <a:rPr lang="en-US" b="1" dirty="0" smtClean="0"/>
              <a:t>Heb. 1:10</a:t>
            </a:r>
          </a:p>
          <a:p>
            <a:r>
              <a:rPr lang="en-US" dirty="0" smtClean="0"/>
              <a:t>The heavens are the work of the Son’s hands in creation </a:t>
            </a:r>
            <a:r>
              <a:rPr lang="en-US" b="1" dirty="0" smtClean="0"/>
              <a:t>Heb. 1:10</a:t>
            </a:r>
          </a:p>
          <a:p>
            <a:r>
              <a:rPr lang="en-US" b="1" dirty="0" smtClean="0"/>
              <a:t>“Your years are the same and not come to an end” Heb. 1:12</a:t>
            </a:r>
            <a:endParaRPr lang="en-US" b="1" dirty="0"/>
          </a:p>
        </p:txBody>
      </p:sp>
    </p:spTree>
    <p:extLst>
      <p:ext uri="{BB962C8B-B14F-4D97-AF65-F5344CB8AC3E}">
        <p14:creationId xmlns:p14="http://schemas.microsoft.com/office/powerpoint/2010/main" val="39189677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Jesus’ relationship to creation</a:t>
            </a:r>
            <a:endParaRPr lang="en-US" dirty="0"/>
          </a:p>
        </p:txBody>
      </p:sp>
      <p:sp>
        <p:nvSpPr>
          <p:cNvPr id="3" name="Content Placeholder 2"/>
          <p:cNvSpPr>
            <a:spLocks noGrp="1"/>
          </p:cNvSpPr>
          <p:nvPr>
            <p:ph idx="1"/>
          </p:nvPr>
        </p:nvSpPr>
        <p:spPr/>
        <p:txBody>
          <a:bodyPr/>
          <a:lstStyle/>
          <a:p>
            <a:r>
              <a:rPr lang="en-US" b="1" dirty="0" smtClean="0"/>
              <a:t>Col. 1:18 </a:t>
            </a:r>
            <a:r>
              <a:rPr lang="en-US" dirty="0" smtClean="0"/>
              <a:t>He is the head of the body/church</a:t>
            </a:r>
          </a:p>
          <a:p>
            <a:r>
              <a:rPr lang="en-US" b="1" dirty="0" smtClean="0"/>
              <a:t>Col. 1:19 </a:t>
            </a:r>
            <a:r>
              <a:rPr lang="en-US" dirty="0" smtClean="0"/>
              <a:t>All fullness (abundance) is in Him</a:t>
            </a:r>
          </a:p>
          <a:p>
            <a:r>
              <a:rPr lang="en-US" b="1" dirty="0" smtClean="0"/>
              <a:t>Col. 1:20 </a:t>
            </a:r>
            <a:r>
              <a:rPr lang="en-US" dirty="0" smtClean="0"/>
              <a:t>He reconciled all things to Himself</a:t>
            </a:r>
          </a:p>
          <a:p>
            <a:r>
              <a:rPr lang="en-US" b="1" dirty="0" smtClean="0"/>
              <a:t>Col. 1:20 </a:t>
            </a:r>
            <a:r>
              <a:rPr lang="en-US" dirty="0" smtClean="0"/>
              <a:t>He made peace by His blood</a:t>
            </a:r>
          </a:p>
          <a:p>
            <a:r>
              <a:rPr lang="en-US" b="1" dirty="0" smtClean="0"/>
              <a:t>Col. 1:22 </a:t>
            </a:r>
            <a:r>
              <a:rPr lang="en-US" dirty="0" smtClean="0"/>
              <a:t>Believers are reconciled holy, blameless and above reproach “IF” they continue in the faith (vs. 23) </a:t>
            </a:r>
            <a:endParaRPr lang="en-US" dirty="0"/>
          </a:p>
        </p:txBody>
      </p:sp>
    </p:spTree>
    <p:extLst>
      <p:ext uri="{BB962C8B-B14F-4D97-AF65-F5344CB8AC3E}">
        <p14:creationId xmlns:p14="http://schemas.microsoft.com/office/powerpoint/2010/main" val="9920080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Cross references &amp; col. 1:24</a:t>
            </a:r>
            <a:endParaRPr lang="en-US" dirty="0"/>
          </a:p>
        </p:txBody>
      </p:sp>
      <p:sp>
        <p:nvSpPr>
          <p:cNvPr id="3" name="Content Placeholder 2"/>
          <p:cNvSpPr>
            <a:spLocks noGrp="1"/>
          </p:cNvSpPr>
          <p:nvPr>
            <p:ph idx="1"/>
          </p:nvPr>
        </p:nvSpPr>
        <p:spPr/>
        <p:txBody>
          <a:bodyPr/>
          <a:lstStyle/>
          <a:p>
            <a:r>
              <a:rPr lang="en-US" b="1" dirty="0" smtClean="0"/>
              <a:t>Heb. 3 </a:t>
            </a:r>
            <a:r>
              <a:rPr lang="en-US" dirty="0" smtClean="0"/>
              <a:t>Those who hold fast until the end are part of God’s house, the church</a:t>
            </a:r>
          </a:p>
          <a:p>
            <a:r>
              <a:rPr lang="en-US" b="1" dirty="0" smtClean="0"/>
              <a:t>Phil. 1:6 </a:t>
            </a:r>
            <a:r>
              <a:rPr lang="en-US" dirty="0" smtClean="0"/>
              <a:t>God will complete the good work He began in believers. True believers will continue</a:t>
            </a:r>
          </a:p>
          <a:p>
            <a:r>
              <a:rPr lang="en-US" b="1" dirty="0" smtClean="0"/>
              <a:t>Col. 1:24 </a:t>
            </a:r>
            <a:r>
              <a:rPr lang="en-US" dirty="0" smtClean="0"/>
              <a:t>Paul rejoiced in his sufferings for the body of Christ, the church in “filling up what is lacking in Christ’s afflictions”</a:t>
            </a:r>
          </a:p>
          <a:p>
            <a:r>
              <a:rPr lang="en-US" b="1" dirty="0" smtClean="0"/>
              <a:t>Is anything lacking in Christ?</a:t>
            </a:r>
          </a:p>
          <a:p>
            <a:endParaRPr lang="en-US" b="1" dirty="0"/>
          </a:p>
        </p:txBody>
      </p:sp>
    </p:spTree>
    <p:extLst>
      <p:ext uri="{BB962C8B-B14F-4D97-AF65-F5344CB8AC3E}">
        <p14:creationId xmlns:p14="http://schemas.microsoft.com/office/powerpoint/2010/main" val="12050316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Trek">
  <a:themeElements>
    <a:clrScheme name="Trek">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Trek">
      <a:majorFont>
        <a:latin typeface="Franklin Gothic Medium"/>
        <a:ea typeface=""/>
        <a:cs typeface=""/>
        <a:font script="Jpan" typeface="HG創英角ｺﾞｼｯｸUB"/>
        <a:font script="Hang" typeface="돋움"/>
        <a:font script="Hans" typeface="隶书"/>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Franklin Gothic Book"/>
        <a:ea typeface=""/>
        <a:cs typeface=""/>
        <a:font script="Jpan" typeface="HGｺﾞｼｯｸE"/>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Trek">
      <a:fillStyleLst>
        <a:solidFill>
          <a:schemeClr val="phClr"/>
        </a:solidFill>
        <a:gradFill rotWithShape="1">
          <a:gsLst>
            <a:gs pos="0">
              <a:schemeClr val="phClr">
                <a:tint val="30000"/>
                <a:satMod val="250000"/>
              </a:schemeClr>
            </a:gs>
            <a:gs pos="72000">
              <a:schemeClr val="phClr">
                <a:tint val="75000"/>
                <a:satMod val="210000"/>
              </a:schemeClr>
            </a:gs>
            <a:gs pos="100000">
              <a:schemeClr val="phClr">
                <a:tint val="85000"/>
                <a:satMod val="210000"/>
              </a:schemeClr>
            </a:gs>
          </a:gsLst>
          <a:lin ang="5400000" scaled="1"/>
        </a:gradFill>
        <a:gradFill rotWithShape="1">
          <a:gsLst>
            <a:gs pos="0">
              <a:schemeClr val="phClr">
                <a:tint val="75000"/>
                <a:shade val="85000"/>
                <a:satMod val="230000"/>
              </a:schemeClr>
            </a:gs>
            <a:gs pos="25000">
              <a:schemeClr val="phClr">
                <a:tint val="90000"/>
                <a:shade val="70000"/>
                <a:satMod val="220000"/>
              </a:schemeClr>
            </a:gs>
            <a:gs pos="50000">
              <a:schemeClr val="phClr">
                <a:tint val="90000"/>
                <a:shade val="58000"/>
                <a:satMod val="225000"/>
              </a:schemeClr>
            </a:gs>
            <a:gs pos="65000">
              <a:schemeClr val="phClr">
                <a:tint val="90000"/>
                <a:shade val="58000"/>
                <a:satMod val="225000"/>
              </a:schemeClr>
            </a:gs>
            <a:gs pos="80000">
              <a:schemeClr val="phClr">
                <a:tint val="90000"/>
                <a:shade val="69000"/>
                <a:satMod val="220000"/>
              </a:schemeClr>
            </a:gs>
            <a:gs pos="100000">
              <a:schemeClr val="phClr">
                <a:tint val="77000"/>
                <a:shade val="80000"/>
                <a:satMod val="230000"/>
              </a:schemeClr>
            </a:gs>
          </a:gsLst>
          <a:lin ang="5400000" scaled="1"/>
        </a:gradFill>
      </a:fillStyleLst>
      <a:lnStyleLst>
        <a:ln w="10000" cap="flat" cmpd="sng" algn="ctr">
          <a:solidFill>
            <a:schemeClr val="ph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76200" dist="50800" dir="5400000" rotWithShape="0">
              <a:srgbClr val="4E3B30">
                <a:alpha val="60000"/>
              </a:srgbClr>
            </a:outerShdw>
          </a:effectLst>
        </a:effectStyle>
        <a:effectStyle>
          <a:effectLst>
            <a:outerShdw blurRad="76200" dist="50800" dir="5400000" rotWithShape="0">
              <a:srgbClr val="4E3B30">
                <a:alpha val="60000"/>
              </a:srgbClr>
            </a:outerShdw>
          </a:effectLst>
          <a:scene3d>
            <a:camera prst="orthographicFront">
              <a:rot lat="0" lon="0" rev="0"/>
            </a:camera>
            <a:lightRig rig="threePt" dir="tl">
              <a:rot lat="0" lon="0" rev="0"/>
            </a:lightRig>
          </a:scene3d>
          <a:sp3d prstMaterial="metal">
            <a:bevelT w="10000" h="10000"/>
          </a:sp3d>
        </a:effectStyle>
        <a:effectStyle>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phClr">
                <a:shade val="60000"/>
                <a:satMod val="110000"/>
              </a:schemeClr>
            </a:contourClr>
          </a:sp3d>
        </a:effectStyle>
      </a:effectStyleLst>
      <a:bgFillStyleLst>
        <a:solidFill>
          <a:schemeClr val="phClr"/>
        </a:solidFill>
        <a:blipFill>
          <a:blip xmlns:r="http://schemas.openxmlformats.org/officeDocument/2006/relationships" r:embed="rId1">
            <a:duotone>
              <a:schemeClr val="phClr">
                <a:shade val="90000"/>
                <a:satMod val="150000"/>
              </a:schemeClr>
              <a:schemeClr val="phClr">
                <a:tint val="88000"/>
                <a:satMod val="105000"/>
              </a:schemeClr>
            </a:duotone>
          </a:blip>
          <a:tile tx="0" ty="0" sx="95000" sy="95000" flip="none" algn="t"/>
        </a:blipFill>
        <a:blipFill>
          <a:blip xmlns:r="http://schemas.openxmlformats.org/officeDocument/2006/relationships" r:embed="rId2">
            <a:duotone>
              <a:schemeClr val="phClr">
                <a:shade val="30000"/>
                <a:satMod val="455000"/>
              </a:schemeClr>
              <a:schemeClr val="phClr">
                <a:tint val="95000"/>
                <a:satMod val="120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Trek</Template>
  <TotalTime>121</TotalTime>
  <Words>1084</Words>
  <Application>Microsoft Office PowerPoint</Application>
  <PresentationFormat>On-screen Show (4:3)</PresentationFormat>
  <Paragraphs>88</Paragraphs>
  <Slides>16</Slides>
  <Notes>0</Notes>
  <HiddenSlides>0</HiddenSlides>
  <MMClips>0</MMClips>
  <ScaleCrop>false</ScaleCrop>
  <HeadingPairs>
    <vt:vector size="4" baseType="variant">
      <vt:variant>
        <vt:lpstr>Theme</vt:lpstr>
      </vt:variant>
      <vt:variant>
        <vt:i4>1</vt:i4>
      </vt:variant>
      <vt:variant>
        <vt:lpstr>Slide Titles</vt:lpstr>
      </vt:variant>
      <vt:variant>
        <vt:i4>16</vt:i4>
      </vt:variant>
    </vt:vector>
  </HeadingPairs>
  <TitlesOfParts>
    <vt:vector size="17" baseType="lpstr">
      <vt:lpstr>Trek</vt:lpstr>
      <vt:lpstr>Lesson 3</vt:lpstr>
      <vt:lpstr>Colossians 1:14-17</vt:lpstr>
      <vt:lpstr>Cross references</vt:lpstr>
      <vt:lpstr>Cross references</vt:lpstr>
      <vt:lpstr>Colossians 1:15 firstborn of creation</vt:lpstr>
      <vt:lpstr>Jesus’ relationship to creation</vt:lpstr>
      <vt:lpstr>Jesus’ relationship to creation</vt:lpstr>
      <vt:lpstr>Jesus’ relationship to creation</vt:lpstr>
      <vt:lpstr>Cross references &amp; col. 1:24</vt:lpstr>
      <vt:lpstr>Col. 1:24</vt:lpstr>
      <vt:lpstr>Jesus’ relationship to The church</vt:lpstr>
      <vt:lpstr>Jesus’ relationship to the church</vt:lpstr>
      <vt:lpstr>Jesus’ relationship to the church</vt:lpstr>
      <vt:lpstr>The mystery</vt:lpstr>
      <vt:lpstr>The mystery</vt:lpstr>
      <vt:lpstr>The mystery</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Lesson 3</dc:title>
  <dc:creator>Jenny Goins</dc:creator>
  <cp:lastModifiedBy>Jenny Goins</cp:lastModifiedBy>
  <cp:revision>23</cp:revision>
  <dcterms:created xsi:type="dcterms:W3CDTF">2019-04-03T13:54:00Z</dcterms:created>
  <dcterms:modified xsi:type="dcterms:W3CDTF">2019-04-03T20:06:33Z</dcterms:modified>
</cp:coreProperties>
</file>